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5" r:id="rId5"/>
    <p:sldMasterId id="2147483709" r:id="rId6"/>
    <p:sldMasterId id="2147483739" r:id="rId7"/>
  </p:sldMasterIdLst>
  <p:notesMasterIdLst>
    <p:notesMasterId r:id="rId22"/>
  </p:notesMasterIdLst>
  <p:sldIdLst>
    <p:sldId id="4792" r:id="rId8"/>
    <p:sldId id="4788" r:id="rId9"/>
    <p:sldId id="4790" r:id="rId10"/>
    <p:sldId id="4794" r:id="rId11"/>
    <p:sldId id="4789" r:id="rId12"/>
    <p:sldId id="4763" r:id="rId13"/>
    <p:sldId id="4779" r:id="rId14"/>
    <p:sldId id="305" r:id="rId15"/>
    <p:sldId id="4791" r:id="rId16"/>
    <p:sldId id="4796" r:id="rId17"/>
    <p:sldId id="4795" r:id="rId18"/>
    <p:sldId id="4797" r:id="rId19"/>
    <p:sldId id="4798" r:id="rId20"/>
    <p:sldId id="256" r:id="rId21"/>
  </p:sldIdLst>
  <p:sldSz cx="12192000" cy="6858000"/>
  <p:notesSz cx="6858000" cy="9144000"/>
  <p:custDataLst>
    <p:tags r:id="rId23"/>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BD122D-D65E-937C-A595-CDEB28747C51}" name="Amelie Lindberg" initials="AL" userId="S::amelie.lindberg@e-vis.se::94d2212e-849e-443a-8ee5-316148d04897" providerId="AD"/>
  <p188:author id="{525EBA4C-5591-F248-BD07-01E0867A71F7}" name="Jonas Kreku" initials="JK" userId="S::jonas.kreku@e-vis.se::a584727d-1abc-4555-bac7-2701aa85a25e" providerId="AD"/>
  <p188:author id="{CB9B1552-E5FC-AAD2-24C5-695D2DDDEBE2}" name="Catarina Arbestål Bergkvist" initials="CB" userId="S::catarina.arbestal-bergkvist@e-vis.se::befd177c-8f10-4b6c-8091-c52fc303efc6" providerId="AD"/>
  <p188:author id="{25597976-D377-5341-7033-4736A4694E17}" name="Kristina von Sydow" initials="Kv" userId="S::kristina.von.sydow@e-vis.se::f5467398-e8e4-493f-a991-09d72c26ebe6" providerId="AD"/>
  <p188:author id="{AA06F887-0F52-275C-DE6E-2BBCB1A78937}" name="Charlotte Zacharoff" initials="CZ" userId="S::charlotte@sodratornet.se::73fb8d20-1044-4f2f-8054-60d73a9936c5" providerId="AD"/>
  <p188:author id="{46331FE1-9EE6-B014-D126-9A3964B7BE38}" name="Ludvig Möller" initials="LM" userId="S::ludvig.moller@e-vis.se::0e483dee-0801-44f8-a970-f37cf2f0ff1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99"/>
    <p:restoredTop sz="88515"/>
  </p:normalViewPr>
  <p:slideViewPr>
    <p:cSldViewPr snapToGrid="0">
      <p:cViewPr varScale="1">
        <p:scale>
          <a:sx n="84" d="100"/>
          <a:sy n="84" d="100"/>
        </p:scale>
        <p:origin x="475"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gs" Target="tags/tag1.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dvig Möller" userId="0e483dee-0801-44f8-a970-f37cf2f0ff1f" providerId="ADAL" clId="{5820714C-9A1A-4F11-B337-573C2BD5BD89}"/>
    <pc:docChg chg="modSld">
      <pc:chgData name="Ludvig Möller" userId="0e483dee-0801-44f8-a970-f37cf2f0ff1f" providerId="ADAL" clId="{5820714C-9A1A-4F11-B337-573C2BD5BD89}" dt="2026-09-09T17:07:56.552" v="5" actId="20577"/>
      <pc:docMkLst>
        <pc:docMk/>
      </pc:docMkLst>
      <pc:sldChg chg="modSp mod">
        <pc:chgData name="Ludvig Möller" userId="0e483dee-0801-44f8-a970-f37cf2f0ff1f" providerId="ADAL" clId="{5820714C-9A1A-4F11-B337-573C2BD5BD89}" dt="2026-09-09T17:07:56.552" v="5" actId="20577"/>
        <pc:sldMkLst>
          <pc:docMk/>
          <pc:sldMk cId="1960534706" sldId="4792"/>
        </pc:sldMkLst>
        <pc:spChg chg="mod">
          <ac:chgData name="Ludvig Möller" userId="0e483dee-0801-44f8-a970-f37cf2f0ff1f" providerId="ADAL" clId="{5820714C-9A1A-4F11-B337-573C2BD5BD89}" dt="2026-09-09T17:07:56.552" v="5" actId="20577"/>
          <ac:spMkLst>
            <pc:docMk/>
            <pc:sldMk cId="1960534706" sldId="4792"/>
            <ac:spMk id="2" creationId="{F00C2362-135C-00A2-9BCA-4EF49DD7036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15B986-0AEB-4818-955D-61355782FDAF}"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474EA0-FBA9-4435-957C-0B4020E42C09}" type="slidenum">
              <a:rPr lang="en-GB" smtClean="0"/>
              <a:t>‹#›</a:t>
            </a:fld>
            <a:endParaRPr lang="en-GB"/>
          </a:p>
        </p:txBody>
      </p:sp>
    </p:spTree>
    <p:extLst>
      <p:ext uri="{BB962C8B-B14F-4D97-AF65-F5344CB8AC3E}">
        <p14:creationId xmlns:p14="http://schemas.microsoft.com/office/powerpoint/2010/main" val="1697791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8583C-20A6-5F0A-4F68-B7BAA52F75B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67501AF-B200-A2AA-0C9A-D9E28CE0461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FAD604F-CD97-E31D-9386-FE7A6C3BE2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Hur vet man att man kan lita på sitt läkemedel, eller mediciner, som många säger?</a:t>
            </a:r>
            <a:br>
              <a:rPr lang="sv-SE" b="1"/>
            </a:br>
            <a:endParaRPr lang="sv-SE" b="1"/>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a:p>
        </p:txBody>
      </p:sp>
      <p:sp>
        <p:nvSpPr>
          <p:cNvPr id="4" name="Platshållare för bildnummer 3">
            <a:extLst>
              <a:ext uri="{FF2B5EF4-FFF2-40B4-BE49-F238E27FC236}">
                <a16:creationId xmlns:a16="http://schemas.microsoft.com/office/drawing/2014/main" id="{A8F13408-F198-5DCC-2E8F-F6F105B01598}"/>
              </a:ext>
            </a:extLst>
          </p:cNvPr>
          <p:cNvSpPr>
            <a:spLocks noGrp="1"/>
          </p:cNvSpPr>
          <p:nvPr>
            <p:ph type="sldNum" sz="quarter" idx="5"/>
          </p:nvPr>
        </p:nvSpPr>
        <p:spPr/>
        <p:txBody>
          <a:bodyPr/>
          <a:lstStyle/>
          <a:p>
            <a:fld id="{7E474EA0-FBA9-4435-957C-0B4020E42C09}" type="slidenum">
              <a:rPr lang="en-GB" smtClean="0"/>
              <a:t>1</a:t>
            </a:fld>
            <a:endParaRPr lang="en-GB"/>
          </a:p>
        </p:txBody>
      </p:sp>
    </p:spTree>
    <p:extLst>
      <p:ext uri="{BB962C8B-B14F-4D97-AF65-F5344CB8AC3E}">
        <p14:creationId xmlns:p14="http://schemas.microsoft.com/office/powerpoint/2010/main" val="2933108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ED30-8B28-EED4-09BE-762F5A3DA04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AFDD3FE-1002-7230-A0B1-2D33CDCDB57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AC83DC1-161E-D12C-1518-CCFD75504D4F}"/>
              </a:ext>
            </a:extLst>
          </p:cNvPr>
          <p:cNvSpPr>
            <a:spLocks noGrp="1"/>
          </p:cNvSpPr>
          <p:nvPr>
            <p:ph type="body" idx="1"/>
          </p:nvPr>
        </p:nvSpPr>
        <p:spPr/>
        <p:txBody>
          <a:bodyPr/>
          <a:lstStyle/>
          <a:p>
            <a:r>
              <a:rPr lang="sv-SE" sz="1200" b="0" i="0" kern="1200" dirty="0">
                <a:solidFill>
                  <a:schemeClr val="tx1"/>
                </a:solidFill>
                <a:effectLst/>
                <a:latin typeface="+mn-lt"/>
                <a:ea typeface="+mn-ea"/>
                <a:cs typeface="+mn-cs"/>
              </a:rPr>
              <a:t>Ja hur vet man då att ett apotek eller nätapotek är godkänt/lagligt?</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Det finns flera symboler:</a:t>
            </a:r>
          </a:p>
          <a:p>
            <a:endParaRPr lang="sv-SE" sz="1200" b="0" i="0" kern="1200" dirty="0">
              <a:solidFill>
                <a:schemeClr val="tx1"/>
              </a:solidFill>
              <a:effectLst/>
              <a:latin typeface="+mn-lt"/>
              <a:ea typeface="+mn-ea"/>
              <a:cs typeface="+mn-cs"/>
            </a:endParaRPr>
          </a:p>
          <a:p>
            <a:r>
              <a:rPr lang="sv-SE" sz="1200" b="1" i="0" kern="1200" dirty="0">
                <a:solidFill>
                  <a:schemeClr val="tx1"/>
                </a:solidFill>
                <a:effectLst/>
                <a:latin typeface="+mn-lt"/>
                <a:ea typeface="+mn-ea"/>
                <a:cs typeface="+mn-cs"/>
              </a:rPr>
              <a:t>Den nationella apotekssymbolen: </a:t>
            </a:r>
            <a:r>
              <a:rPr lang="sv-SE" sz="1200" b="0" i="0" kern="1200" dirty="0">
                <a:solidFill>
                  <a:schemeClr val="tx1"/>
                </a:solidFill>
                <a:effectLst/>
                <a:latin typeface="+mn-lt"/>
                <a:ea typeface="+mn-ea"/>
                <a:cs typeface="+mn-cs"/>
              </a:rPr>
              <a:t>Den sitter på dörren eller väggen på alla godkända fysiska apotek, och på alla godkända nätapotek. På nätet är den klickbar och ska leda till Läkemedelsverkets lista över apotek med tillstånd, där du även ska kunna klicka dig tillbaka till sidan du tänkt beställa ifrån. </a:t>
            </a:r>
          </a:p>
          <a:p>
            <a:endParaRPr lang="sv-SE" sz="1200" b="0" i="0" kern="1200" dirty="0">
              <a:solidFill>
                <a:schemeClr val="tx1"/>
              </a:solidFill>
              <a:effectLst/>
              <a:latin typeface="+mn-lt"/>
              <a:ea typeface="+mn-ea"/>
              <a:cs typeface="+mn-cs"/>
            </a:endParaRPr>
          </a:p>
          <a:p>
            <a:r>
              <a:rPr lang="sv-SE" b="1" dirty="0">
                <a:effectLst/>
              </a:rPr>
              <a:t>EU-gemensam symbol: </a:t>
            </a:r>
            <a:r>
              <a:rPr lang="sv-SE" b="0" dirty="0">
                <a:effectLst/>
              </a:rPr>
              <a:t>Den här symbolen finns på alla lagliga webbplatser som säljer läkemedel. </a:t>
            </a:r>
            <a:r>
              <a:rPr lang="sv-SE" dirty="0">
                <a:effectLst/>
              </a:rPr>
              <a:t>Klickar du på den ska du även här komma till Läkemedelsverkets hemsida som bekräftar att apoteket är registrerat och godkänt.</a:t>
            </a:r>
          </a:p>
          <a:p>
            <a:endParaRPr lang="sv-SE" sz="1200" i="1" kern="1200" dirty="0">
              <a:solidFill>
                <a:schemeClr val="tx1"/>
              </a:solidFill>
              <a:effectLst/>
              <a:latin typeface="+mn-lt"/>
              <a:ea typeface="+mn-ea"/>
              <a:cs typeface="+mn-cs"/>
            </a:endParaRPr>
          </a:p>
          <a:p>
            <a:endParaRPr lang="sv-SE" dirty="0"/>
          </a:p>
          <a:p>
            <a:endParaRPr lang="sv-SE" dirty="0"/>
          </a:p>
        </p:txBody>
      </p:sp>
      <p:sp>
        <p:nvSpPr>
          <p:cNvPr id="4" name="Platshållare för bildnummer 3">
            <a:extLst>
              <a:ext uri="{FF2B5EF4-FFF2-40B4-BE49-F238E27FC236}">
                <a16:creationId xmlns:a16="http://schemas.microsoft.com/office/drawing/2014/main" id="{2147B516-65BC-90EA-6C4D-82BD63888171}"/>
              </a:ext>
            </a:extLst>
          </p:cNvPr>
          <p:cNvSpPr>
            <a:spLocks noGrp="1"/>
          </p:cNvSpPr>
          <p:nvPr>
            <p:ph type="sldNum" sz="quarter" idx="5"/>
          </p:nvPr>
        </p:nvSpPr>
        <p:spPr/>
        <p:txBody>
          <a:bodyPr/>
          <a:lstStyle/>
          <a:p>
            <a:fld id="{7E474EA0-FBA9-4435-957C-0B4020E42C09}" type="slidenum">
              <a:rPr lang="en-GB" smtClean="0"/>
              <a:t>10</a:t>
            </a:fld>
            <a:endParaRPr lang="en-GB"/>
          </a:p>
        </p:txBody>
      </p:sp>
    </p:spTree>
    <p:extLst>
      <p:ext uri="{BB962C8B-B14F-4D97-AF65-F5344CB8AC3E}">
        <p14:creationId xmlns:p14="http://schemas.microsoft.com/office/powerpoint/2010/main" val="1195580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t">
              <a:lnSpc>
                <a:spcPct val="110000"/>
              </a:lnSpc>
              <a:buFont typeface="Arial" panose="020B0604020202020204" pitchFamily="34" charset="0"/>
              <a:buChar char="•"/>
            </a:pPr>
            <a:r>
              <a:rPr lang="sv-SE" b="1" dirty="0"/>
              <a:t>E-verifikation säkerställer att förfalskade läkemedel upptäcks om de kommer in i läkemedelsförsörjningen. </a:t>
            </a:r>
            <a:r>
              <a:rPr lang="sv-SE" dirty="0"/>
              <a:t>Det motverkar kriminella aktörers försök att få in förfalskade läkemedel i läkemedelsförsörjningen.</a:t>
            </a:r>
            <a:br>
              <a:rPr lang="sv-SE" dirty="0"/>
            </a:br>
            <a:endParaRPr lang="sv-SE" dirty="0"/>
          </a:p>
          <a:p>
            <a:pPr fontAlgn="t">
              <a:lnSpc>
                <a:spcPct val="110000"/>
              </a:lnSpc>
              <a:buFont typeface="Arial" panose="020B0604020202020204" pitchFamily="34" charset="0"/>
              <a:buChar char="•"/>
            </a:pPr>
            <a:r>
              <a:rPr lang="sv-SE" dirty="0"/>
              <a:t>I </a:t>
            </a:r>
            <a:r>
              <a:rPr lang="sv-SE" b="1" dirty="0"/>
              <a:t>Sverige har inga förfalskade läkemedel identifierats i den legala läkemedelsförsörjningen.</a:t>
            </a:r>
          </a:p>
          <a:p>
            <a:endParaRPr lang="sv-SE" dirty="0"/>
          </a:p>
        </p:txBody>
      </p:sp>
      <p:sp>
        <p:nvSpPr>
          <p:cNvPr id="4" name="Platshållare för bildnummer 3"/>
          <p:cNvSpPr>
            <a:spLocks noGrp="1"/>
          </p:cNvSpPr>
          <p:nvPr>
            <p:ph type="sldNum" sz="quarter" idx="5"/>
          </p:nvPr>
        </p:nvSpPr>
        <p:spPr/>
        <p:txBody>
          <a:bodyPr/>
          <a:lstStyle/>
          <a:p>
            <a:fld id="{7E474EA0-FBA9-4435-957C-0B4020E42C09}" type="slidenum">
              <a:rPr lang="en-GB" smtClean="0"/>
              <a:t>11</a:t>
            </a:fld>
            <a:endParaRPr lang="en-GB"/>
          </a:p>
        </p:txBody>
      </p:sp>
    </p:spTree>
    <p:extLst>
      <p:ext uri="{BB962C8B-B14F-4D97-AF65-F5344CB8AC3E}">
        <p14:creationId xmlns:p14="http://schemas.microsoft.com/office/powerpoint/2010/main" val="1486609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E474EA0-FBA9-4435-957C-0B4020E42C09}" type="slidenum">
              <a:rPr lang="en-GB" smtClean="0"/>
              <a:t>12</a:t>
            </a:fld>
            <a:endParaRPr lang="en-GB"/>
          </a:p>
        </p:txBody>
      </p:sp>
    </p:spTree>
    <p:extLst>
      <p:ext uri="{BB962C8B-B14F-4D97-AF65-F5344CB8AC3E}">
        <p14:creationId xmlns:p14="http://schemas.microsoft.com/office/powerpoint/2010/main" val="2639968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7E474EA0-FBA9-4435-957C-0B4020E42C09}" type="slidenum">
              <a:rPr lang="en-GB" smtClean="0"/>
              <a:t>14</a:t>
            </a:fld>
            <a:endParaRPr lang="en-GB"/>
          </a:p>
        </p:txBody>
      </p:sp>
    </p:spTree>
    <p:extLst>
      <p:ext uri="{BB962C8B-B14F-4D97-AF65-F5344CB8AC3E}">
        <p14:creationId xmlns:p14="http://schemas.microsoft.com/office/powerpoint/2010/main" val="1763631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327E-6BDF-0B3C-E565-8EDB9ECABE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AD6C15D-96DA-3495-4918-0905B4D5839F}"/>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C60664D3-5780-A7D7-05E0-99C4939058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Varje dag handlar vanliga svenskar läkemedel från hemsidor som drivs av grovt kriminella. Ofta utan att veta om det. </a:t>
            </a:r>
          </a:p>
          <a:p>
            <a:endParaRPr lang="sv-SE"/>
          </a:p>
          <a:p>
            <a:r>
              <a:rPr lang="sv-SE"/>
              <a:t>De kriminella säljer sina olagliga ”läkemedel” på vanliga, öppna hemsidor med rabattkoder och snabb leverans. Ofta ser de ut som helt vanliga nätapotek.</a:t>
            </a:r>
          </a:p>
          <a:p>
            <a:r>
              <a:rPr lang="sv-SE"/>
              <a:t>Läkemedlet du köper från en sådan sida kan se äkta ut men kan innehålla vad som helst. Det kan vara livsfarligt. </a:t>
            </a:r>
          </a:p>
        </p:txBody>
      </p:sp>
      <p:sp>
        <p:nvSpPr>
          <p:cNvPr id="4" name="Platshållare för bildnummer 3">
            <a:extLst>
              <a:ext uri="{FF2B5EF4-FFF2-40B4-BE49-F238E27FC236}">
                <a16:creationId xmlns:a16="http://schemas.microsoft.com/office/drawing/2014/main" id="{0F13DD1D-DB90-0426-BD12-3DC6782D7DD9}"/>
              </a:ext>
            </a:extLst>
          </p:cNvPr>
          <p:cNvSpPr>
            <a:spLocks noGrp="1"/>
          </p:cNvSpPr>
          <p:nvPr>
            <p:ph type="sldNum" sz="quarter" idx="5"/>
          </p:nvPr>
        </p:nvSpPr>
        <p:spPr/>
        <p:txBody>
          <a:bodyPr/>
          <a:lstStyle/>
          <a:p>
            <a:fld id="{7E474EA0-FBA9-4435-957C-0B4020E42C09}" type="slidenum">
              <a:rPr lang="en-GB" smtClean="0"/>
              <a:t>2</a:t>
            </a:fld>
            <a:endParaRPr lang="en-GB"/>
          </a:p>
        </p:txBody>
      </p:sp>
    </p:spTree>
    <p:extLst>
      <p:ext uri="{BB962C8B-B14F-4D97-AF65-F5344CB8AC3E}">
        <p14:creationId xmlns:p14="http://schemas.microsoft.com/office/powerpoint/2010/main" val="864644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659D1-D658-40D6-D547-842E6557A3C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3116864-94D0-AB65-1B78-E9314D6FFB5F}"/>
              </a:ext>
            </a:extLst>
          </p:cNvPr>
          <p:cNvSpPr>
            <a:spLocks noGrp="1" noRot="1" noChangeAspect="1"/>
          </p:cNvSpPr>
          <p:nvPr>
            <p:ph type="sldImg"/>
          </p:nvPr>
        </p:nvSpPr>
        <p:spPr/>
        <p:txBody>
          <a:bodyPr/>
          <a:lstStyle/>
          <a:p>
            <a:endParaRPr lang="en-GB"/>
          </a:p>
        </p:txBody>
      </p:sp>
      <p:sp>
        <p:nvSpPr>
          <p:cNvPr id="3" name="Platshållare för anteckningar 2">
            <a:extLst>
              <a:ext uri="{FF2B5EF4-FFF2-40B4-BE49-F238E27FC236}">
                <a16:creationId xmlns:a16="http://schemas.microsoft.com/office/drawing/2014/main" id="{3C41AA5C-74C6-0AF7-3B26-E44CC05442EB}"/>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979D2222-F10B-30C7-8BAA-1182A5B4D0A4}"/>
              </a:ext>
            </a:extLst>
          </p:cNvPr>
          <p:cNvSpPr>
            <a:spLocks noGrp="1"/>
          </p:cNvSpPr>
          <p:nvPr>
            <p:ph type="sldNum" sz="quarter" idx="5"/>
          </p:nvPr>
        </p:nvSpPr>
        <p:spPr/>
        <p:txBody>
          <a:bodyPr/>
          <a:lstStyle/>
          <a:p>
            <a:fld id="{88327349-91C8-418E-AF78-F715008C459F}" type="slidenum">
              <a:rPr lang="sv-SE" smtClean="0"/>
              <a:t>3</a:t>
            </a:fld>
            <a:endParaRPr lang="sv-SE"/>
          </a:p>
        </p:txBody>
      </p:sp>
    </p:spTree>
    <p:extLst>
      <p:ext uri="{BB962C8B-B14F-4D97-AF65-F5344CB8AC3E}">
        <p14:creationId xmlns:p14="http://schemas.microsoft.com/office/powerpoint/2010/main" val="1910292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E66F3-0D65-8194-65D1-BA9923D3D15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2BCEE08-E4C9-6127-1921-AB4CA3C8600A}"/>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8195DFA-9CE8-05A6-111F-6307FF972F38}"/>
              </a:ext>
            </a:extLst>
          </p:cNvPr>
          <p:cNvSpPr>
            <a:spLocks noGrp="1"/>
          </p:cNvSpPr>
          <p:nvPr>
            <p:ph type="body" idx="1"/>
          </p:nvPr>
        </p:nvSpPr>
        <p:spPr/>
        <p:txBody>
          <a:bodyPr/>
          <a:lstStyle/>
          <a:p>
            <a:pPr fontAlgn="t">
              <a:lnSpc>
                <a:spcPts val="1500"/>
              </a:lnSpc>
              <a:buFont typeface="Arial" panose="020B0604020202020204" pitchFamily="34" charset="0"/>
              <a:buChar char="•"/>
            </a:pPr>
            <a:r>
              <a:rPr lang="sv-SE" sz="1200" b="1" dirty="0">
                <a:latin typeface="Segoe UI" panose="020B0502040204020203" pitchFamily="34" charset="0"/>
              </a:rPr>
              <a:t>Läkemedlet kanske inte har rätt innehåll</a:t>
            </a:r>
            <a:r>
              <a:rPr lang="sv-SE" sz="1200" dirty="0">
                <a:latin typeface="Segoe UI" panose="020B0502040204020203" pitchFamily="34" charset="0"/>
              </a:rPr>
              <a:t> – det kan vara för svagt, för starkt eller innehålla helt andra ämnen.</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b="1" dirty="0">
                <a:latin typeface="Segoe UI" panose="020B0502040204020203" pitchFamily="34" charset="0"/>
              </a:rPr>
              <a:t>Det kan vara farligt för hälsan</a:t>
            </a:r>
            <a:r>
              <a:rPr lang="sv-SE" sz="1200" dirty="0">
                <a:latin typeface="Segoe UI" panose="020B0502040204020203" pitchFamily="34" charset="0"/>
              </a:rPr>
              <a:t> – förfalskade läkemedel kan orsaka allvarliga biverkningar eller förgiftning.</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b="1" dirty="0">
                <a:latin typeface="Segoe UI" panose="020B0502040204020203" pitchFamily="34" charset="0"/>
              </a:rPr>
              <a:t>Behandlingen kanske inte fungerar</a:t>
            </a:r>
            <a:r>
              <a:rPr lang="sv-SE" sz="1200" dirty="0">
                <a:latin typeface="Segoe UI" panose="020B0502040204020203" pitchFamily="34" charset="0"/>
              </a:rPr>
              <a:t> – sjukdomar eller besvär kan förvärras om läkemedlet inte innehåller rätt verksamt ämne.</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b="1" dirty="0">
                <a:latin typeface="Segoe UI" panose="020B0502040204020203" pitchFamily="34" charset="0"/>
              </a:rPr>
              <a:t>Kriminella tjänar pengar</a:t>
            </a:r>
            <a:r>
              <a:rPr lang="sv-SE" sz="1200" dirty="0">
                <a:latin typeface="Segoe UI" panose="020B0502040204020203" pitchFamily="34" charset="0"/>
              </a:rPr>
              <a:t> – handel med förfalskade läkemedel är en del av deras organiserade brottslighet.</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b="1" dirty="0">
                <a:latin typeface="Segoe UI" panose="020B0502040204020203" pitchFamily="34" charset="0"/>
              </a:rPr>
              <a:t>Patienters trygghet hotas</a:t>
            </a:r>
            <a:r>
              <a:rPr lang="sv-SE" sz="1200" dirty="0">
                <a:latin typeface="Segoe UI" panose="020B0502040204020203" pitchFamily="34" charset="0"/>
              </a:rPr>
              <a:t> – förtroendet för läkemedel och hälso- och sjukvården riskerar att minska.</a:t>
            </a:r>
            <a:br>
              <a:rPr lang="sv-SE" sz="1200" dirty="0">
                <a:latin typeface="Segoe UI" panose="020B0502040204020203" pitchFamily="34" charset="0"/>
              </a:rPr>
            </a:br>
            <a:endParaRPr lang="sv-SE" sz="1200" dirty="0">
              <a:latin typeface="Segoe UI" panose="020B0502040204020203" pitchFamily="34" charset="0"/>
            </a:endParaRPr>
          </a:p>
          <a:p>
            <a:pPr fontAlgn="t">
              <a:lnSpc>
                <a:spcPts val="1500"/>
              </a:lnSpc>
              <a:buFont typeface="Arial" panose="020B0604020202020204" pitchFamily="34" charset="0"/>
              <a:buChar char="•"/>
            </a:pPr>
            <a:r>
              <a:rPr lang="sv-SE" sz="1200" b="1" dirty="0">
                <a:latin typeface="Segoe UI" panose="020B0502040204020203" pitchFamily="34" charset="0"/>
              </a:rPr>
              <a:t>Grovt kriminella får dina personuppgifter </a:t>
            </a:r>
            <a:r>
              <a:rPr lang="sv-SE" sz="1200" dirty="0">
                <a:latin typeface="Segoe UI" panose="020B0502040204020203" pitchFamily="34" charset="0"/>
              </a:rPr>
              <a:t>– exempelvis din hemadress och dina kortuppgifter hamnar i orätta händer.</a:t>
            </a:r>
          </a:p>
          <a:p>
            <a:endParaRPr lang="sv-SE" dirty="0"/>
          </a:p>
          <a:p>
            <a:endParaRPr lang="sv-SE" dirty="0"/>
          </a:p>
        </p:txBody>
      </p:sp>
      <p:sp>
        <p:nvSpPr>
          <p:cNvPr id="4" name="Platshållare för bildnummer 3">
            <a:extLst>
              <a:ext uri="{FF2B5EF4-FFF2-40B4-BE49-F238E27FC236}">
                <a16:creationId xmlns:a16="http://schemas.microsoft.com/office/drawing/2014/main" id="{45496B86-E153-DCFF-CE7B-391AE9E2174B}"/>
              </a:ext>
            </a:extLst>
          </p:cNvPr>
          <p:cNvSpPr>
            <a:spLocks noGrp="1"/>
          </p:cNvSpPr>
          <p:nvPr>
            <p:ph type="sldNum" sz="quarter" idx="5"/>
          </p:nvPr>
        </p:nvSpPr>
        <p:spPr/>
        <p:txBody>
          <a:bodyPr/>
          <a:lstStyle/>
          <a:p>
            <a:fld id="{7E474EA0-FBA9-4435-957C-0B4020E42C09}" type="slidenum">
              <a:rPr lang="en-GB" smtClean="0"/>
              <a:t>4</a:t>
            </a:fld>
            <a:endParaRPr lang="en-GB"/>
          </a:p>
        </p:txBody>
      </p:sp>
    </p:spTree>
    <p:extLst>
      <p:ext uri="{BB962C8B-B14F-4D97-AF65-F5344CB8AC3E}">
        <p14:creationId xmlns:p14="http://schemas.microsoft.com/office/powerpoint/2010/main" val="1841134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14DD5-63B9-229A-30EF-58031308924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D1AE9A7-6F06-B89D-2F33-08F6D9FDD9C2}"/>
              </a:ext>
            </a:extLst>
          </p:cNvPr>
          <p:cNvSpPr>
            <a:spLocks noGrp="1" noRot="1" noChangeAspect="1"/>
          </p:cNvSpPr>
          <p:nvPr>
            <p:ph type="sldImg"/>
          </p:nvPr>
        </p:nvSpPr>
        <p:spPr/>
        <p:txBody>
          <a:bodyPr/>
          <a:lstStyle/>
          <a:p>
            <a:endParaRPr lang="en-GB"/>
          </a:p>
        </p:txBody>
      </p:sp>
      <p:sp>
        <p:nvSpPr>
          <p:cNvPr id="3" name="Platshållare för anteckningar 2">
            <a:extLst>
              <a:ext uri="{FF2B5EF4-FFF2-40B4-BE49-F238E27FC236}">
                <a16:creationId xmlns:a16="http://schemas.microsoft.com/office/drawing/2014/main" id="{895C3F16-657B-F3CB-399F-B6DC09AB23C2}"/>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998FBE2-5689-2DA5-9039-69BB80E49921}"/>
              </a:ext>
            </a:extLst>
          </p:cNvPr>
          <p:cNvSpPr>
            <a:spLocks noGrp="1"/>
          </p:cNvSpPr>
          <p:nvPr>
            <p:ph type="sldNum" sz="quarter" idx="5"/>
          </p:nvPr>
        </p:nvSpPr>
        <p:spPr/>
        <p:txBody>
          <a:bodyPr/>
          <a:lstStyle/>
          <a:p>
            <a:fld id="{88327349-91C8-418E-AF78-F715008C459F}" type="slidenum">
              <a:rPr lang="sv-SE" smtClean="0"/>
              <a:t>5</a:t>
            </a:fld>
            <a:endParaRPr lang="sv-SE"/>
          </a:p>
        </p:txBody>
      </p:sp>
    </p:spTree>
    <p:extLst>
      <p:ext uri="{BB962C8B-B14F-4D97-AF65-F5344CB8AC3E}">
        <p14:creationId xmlns:p14="http://schemas.microsoft.com/office/powerpoint/2010/main" val="2366666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a:solidFill>
                  <a:schemeClr val="tx1"/>
                </a:solidFill>
                <a:effectLst/>
                <a:latin typeface="+mn-lt"/>
                <a:ea typeface="+mn-ea"/>
                <a:cs typeface="+mn-cs"/>
              </a:rPr>
              <a:t>För att visa riskerna med sådana olagliga sidor, och förklara hur den legala (lagliga) läkemedelskedjan fungerar, ska vi titta på en film: </a:t>
            </a:r>
            <a:r>
              <a:rPr lang="sv-SE" sz="1200" b="1" i="0" kern="1200" dirty="0">
                <a:solidFill>
                  <a:schemeClr val="tx1"/>
                </a:solidFill>
                <a:effectLst/>
                <a:latin typeface="+mn-lt"/>
                <a:ea typeface="+mn-ea"/>
                <a:cs typeface="+mn-cs"/>
              </a:rPr>
              <a:t>Bakom ditt läkemedel. </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sz="1200" b="1" i="0" kern="1200" dirty="0">
                <a:solidFill>
                  <a:schemeClr val="tx1"/>
                </a:solidFill>
                <a:effectLst/>
                <a:latin typeface="+mn-lt"/>
                <a:ea typeface="+mn-ea"/>
                <a:cs typeface="+mn-cs"/>
              </a:rPr>
            </a:br>
            <a:r>
              <a:rPr lang="sv-SE" dirty="0"/>
              <a:t>Klicka på länken för att visa filmen Bakom ditt läkemedel (2.45 min)</a:t>
            </a:r>
            <a:endParaRPr lang="sv-SE"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kern="1200" dirty="0">
                <a:solidFill>
                  <a:schemeClr val="tx1"/>
                </a:solidFill>
                <a:effectLst/>
                <a:latin typeface="+mn-lt"/>
                <a:ea typeface="+mn-ea"/>
                <a:cs typeface="+mn-cs"/>
              </a:rPr>
              <a:t>Bakom filmen står Apotekarsocieteten, e-VIS, FGL (Föreningen för generiska läkemedel), Lif (Läkemedelsindustriföreningen), Läkemedelsdistributörernas förening, Läkemedelsverket, Sveriges apoteksförening och Tullverket.</a:t>
            </a:r>
          </a:p>
          <a:p>
            <a:endParaRPr lang="sv-SE" dirty="0"/>
          </a:p>
        </p:txBody>
      </p:sp>
      <p:sp>
        <p:nvSpPr>
          <p:cNvPr id="4" name="Platshållare för bildnummer 3"/>
          <p:cNvSpPr>
            <a:spLocks noGrp="1"/>
          </p:cNvSpPr>
          <p:nvPr>
            <p:ph type="sldNum" sz="quarter" idx="5"/>
          </p:nvPr>
        </p:nvSpPr>
        <p:spPr/>
        <p:txBody>
          <a:bodyPr/>
          <a:lstStyle/>
          <a:p>
            <a:fld id="{7E474EA0-FBA9-4435-957C-0B4020E42C09}" type="slidenum">
              <a:rPr lang="en-GB" smtClean="0"/>
              <a:t>6</a:t>
            </a:fld>
            <a:endParaRPr lang="en-GB"/>
          </a:p>
        </p:txBody>
      </p:sp>
    </p:spTree>
    <p:extLst>
      <p:ext uri="{BB962C8B-B14F-4D97-AF65-F5344CB8AC3E}">
        <p14:creationId xmlns:p14="http://schemas.microsoft.com/office/powerpoint/2010/main" val="3632163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sz="1200" i="1" kern="1200">
              <a:solidFill>
                <a:schemeClr val="tx1"/>
              </a:solidFill>
              <a:effectLst/>
              <a:latin typeface="+mn-lt"/>
              <a:ea typeface="+mn-ea"/>
              <a:cs typeface="+mn-cs"/>
            </a:endParaRPr>
          </a:p>
          <a:p>
            <a:endParaRPr lang="sv-SE"/>
          </a:p>
          <a:p>
            <a:endParaRPr lang="sv-SE"/>
          </a:p>
        </p:txBody>
      </p:sp>
      <p:sp>
        <p:nvSpPr>
          <p:cNvPr id="4" name="Platshållare för bildnummer 3"/>
          <p:cNvSpPr>
            <a:spLocks noGrp="1"/>
          </p:cNvSpPr>
          <p:nvPr>
            <p:ph type="sldNum" sz="quarter" idx="5"/>
          </p:nvPr>
        </p:nvSpPr>
        <p:spPr/>
        <p:txBody>
          <a:bodyPr/>
          <a:lstStyle/>
          <a:p>
            <a:fld id="{7E474EA0-FBA9-4435-957C-0B4020E42C09}" type="slidenum">
              <a:rPr lang="en-GB" smtClean="0"/>
              <a:t>7</a:t>
            </a:fld>
            <a:endParaRPr lang="en-GB"/>
          </a:p>
        </p:txBody>
      </p:sp>
    </p:spTree>
    <p:extLst>
      <p:ext uri="{BB962C8B-B14F-4D97-AF65-F5344CB8AC3E}">
        <p14:creationId xmlns:p14="http://schemas.microsoft.com/office/powerpoint/2010/main" val="1922778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GB"/>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8327349-91C8-418E-AF78-F715008C459F}" type="slidenum">
              <a:rPr lang="sv-SE" smtClean="0"/>
              <a:t>8</a:t>
            </a:fld>
            <a:endParaRPr lang="sv-SE"/>
          </a:p>
        </p:txBody>
      </p:sp>
    </p:spTree>
    <p:extLst>
      <p:ext uri="{BB962C8B-B14F-4D97-AF65-F5344CB8AC3E}">
        <p14:creationId xmlns:p14="http://schemas.microsoft.com/office/powerpoint/2010/main" val="1841656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0ECB2-41E3-21E4-B9BC-2E95B9ECC70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32F8777-AB39-477E-F879-BD7668E3E13E}"/>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460F8C4-2DC6-7822-E001-32E71DBEFFA2}"/>
              </a:ext>
            </a:extLst>
          </p:cNvPr>
          <p:cNvSpPr>
            <a:spLocks noGrp="1"/>
          </p:cNvSpPr>
          <p:nvPr>
            <p:ph type="body" idx="1"/>
          </p:nvPr>
        </p:nvSpPr>
        <p:spPr/>
        <p:txBody>
          <a:bodyPr/>
          <a:lstStyle/>
          <a:p>
            <a:endParaRPr lang="sv-SE" sz="1200" i="1" kern="1200" dirty="0">
              <a:solidFill>
                <a:schemeClr val="tx1"/>
              </a:solidFill>
              <a:effectLst/>
              <a:latin typeface="+mn-lt"/>
              <a:ea typeface="+mn-ea"/>
              <a:cs typeface="+mn-cs"/>
            </a:endParaRPr>
          </a:p>
          <a:p>
            <a:endParaRPr lang="sv-SE" dirty="0"/>
          </a:p>
          <a:p>
            <a:endParaRPr lang="sv-SE" dirty="0"/>
          </a:p>
        </p:txBody>
      </p:sp>
      <p:sp>
        <p:nvSpPr>
          <p:cNvPr id="4" name="Platshållare för bildnummer 3">
            <a:extLst>
              <a:ext uri="{FF2B5EF4-FFF2-40B4-BE49-F238E27FC236}">
                <a16:creationId xmlns:a16="http://schemas.microsoft.com/office/drawing/2014/main" id="{EA5E1477-AF1E-33C3-6029-4E390ADBC5A6}"/>
              </a:ext>
            </a:extLst>
          </p:cNvPr>
          <p:cNvSpPr>
            <a:spLocks noGrp="1"/>
          </p:cNvSpPr>
          <p:nvPr>
            <p:ph type="sldNum" sz="quarter" idx="5"/>
          </p:nvPr>
        </p:nvSpPr>
        <p:spPr/>
        <p:txBody>
          <a:bodyPr/>
          <a:lstStyle/>
          <a:p>
            <a:fld id="{7E474EA0-FBA9-4435-957C-0B4020E42C09}" type="slidenum">
              <a:rPr lang="en-GB" smtClean="0"/>
              <a:t>9</a:t>
            </a:fld>
            <a:endParaRPr lang="en-GB"/>
          </a:p>
        </p:txBody>
      </p:sp>
    </p:spTree>
    <p:extLst>
      <p:ext uri="{BB962C8B-B14F-4D97-AF65-F5344CB8AC3E}">
        <p14:creationId xmlns:p14="http://schemas.microsoft.com/office/powerpoint/2010/main" val="1576919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06785322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303654431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27227339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en-US"/>
              <a:t>Click icon to add picture</a:t>
            </a:r>
            <a:endParaRPr lang="sv-SE"/>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Tree>
    <p:extLst>
      <p:ext uri="{BB962C8B-B14F-4D97-AF65-F5344CB8AC3E}">
        <p14:creationId xmlns:p14="http://schemas.microsoft.com/office/powerpoint/2010/main" val="21903980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145680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387168061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en-US"/>
              <a:t>Click to edit Master title style</a:t>
            </a:r>
            <a:endParaRPr lang="sv-SE"/>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856552071"/>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1678408"/>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en-US"/>
              <a:t>Click icon to add picture</a:t>
            </a:r>
            <a:endParaRPr lang="sv-SE"/>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en-US"/>
              <a:t>Click to edit Master title style</a:t>
            </a:r>
            <a:endParaRPr lang="sv-SE"/>
          </a:p>
        </p:txBody>
      </p:sp>
    </p:spTree>
    <p:extLst>
      <p:ext uri="{BB962C8B-B14F-4D97-AF65-F5344CB8AC3E}">
        <p14:creationId xmlns:p14="http://schemas.microsoft.com/office/powerpoint/2010/main" val="3871367055"/>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en-US"/>
              <a:t>Click icon to add picture</a:t>
            </a:r>
            <a:endParaRPr lang="sv-SE"/>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849A151D-4279-4332-C5D9-7861C01AE923}"/>
              </a:ext>
            </a:extLst>
          </p:cNvPr>
          <p:cNvSpPr>
            <a:spLocks noGrp="1"/>
          </p:cNvSpPr>
          <p:nvPr>
            <p:ph idx="1"/>
          </p:nvPr>
        </p:nvSpPr>
        <p:spPr>
          <a:xfrm>
            <a:off x="6469200" y="1772670"/>
            <a:ext cx="5022000" cy="2381486"/>
          </a:xfrm>
        </p:spPr>
        <p:txBody>
          <a:bodyPr lIns="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87206065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48424" y="0"/>
            <a:ext cx="5743575" cy="6858000"/>
          </a:xfrm>
          <a:pattFill prst="wdUpDiag">
            <a:fgClr>
              <a:srgbClr val="205E78"/>
            </a:fgClr>
            <a:bgClr>
              <a:srgbClr val="1D4E66"/>
            </a:bgClr>
          </a:patt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55359208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51631523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en-US"/>
              <a:t>Click icon to add picture</a:t>
            </a:r>
            <a:endParaRPr lang="sv-SE"/>
          </a:p>
        </p:txBody>
      </p:sp>
      <p:sp>
        <p:nvSpPr>
          <p:cNvPr id="14" name="textruta 13">
            <a:extLst>
              <a:ext uri="{FF2B5EF4-FFF2-40B4-BE49-F238E27FC236}">
                <a16:creationId xmlns:a16="http://schemas.microsoft.com/office/drawing/2014/main" id="{9FDC2A73-F6D6-3190-119E-C29C4491E74C}"/>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27587459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417798253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en-US"/>
              <a:t>Click to edit Master title style</a:t>
            </a:r>
            <a:endParaRPr lang="sv-SE"/>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p:txBody>
      </p:sp>
    </p:spTree>
    <p:extLst>
      <p:ext uri="{BB962C8B-B14F-4D97-AF65-F5344CB8AC3E}">
        <p14:creationId xmlns:p14="http://schemas.microsoft.com/office/powerpoint/2010/main" val="336535011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en-US"/>
              <a:t>Click icon to add media</a:t>
            </a:r>
            <a:endParaRPr lang="sv-SE"/>
          </a:p>
        </p:txBody>
      </p:sp>
    </p:spTree>
    <p:extLst>
      <p:ext uri="{BB962C8B-B14F-4D97-AF65-F5344CB8AC3E}">
        <p14:creationId xmlns:p14="http://schemas.microsoft.com/office/powerpoint/2010/main" val="392357884"/>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en-US"/>
              <a:t>Click icon to add picture</a:t>
            </a:r>
            <a:endParaRPr lang="sv-SE"/>
          </a:p>
        </p:txBody>
      </p:sp>
    </p:spTree>
    <p:extLst>
      <p:ext uri="{BB962C8B-B14F-4D97-AF65-F5344CB8AC3E}">
        <p14:creationId xmlns:p14="http://schemas.microsoft.com/office/powerpoint/2010/main" val="229336959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en-US"/>
              <a:t>Click to edit Master title style</a:t>
            </a:r>
            <a:endParaRPr lang="sv-SE"/>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94318439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6E418-B0CB-0189-802D-B63631C380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Underrubrik 2">
            <a:extLst>
              <a:ext uri="{FF2B5EF4-FFF2-40B4-BE49-F238E27FC236}">
                <a16:creationId xmlns:a16="http://schemas.microsoft.com/office/drawing/2014/main" id="{BCAEDE16-C039-CC30-7C92-892465DDA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Platshållare för datum 3">
            <a:extLst>
              <a:ext uri="{FF2B5EF4-FFF2-40B4-BE49-F238E27FC236}">
                <a16:creationId xmlns:a16="http://schemas.microsoft.com/office/drawing/2014/main" id="{94765FFD-A723-A4C8-6ADD-6BB0030F5D5A}"/>
              </a:ext>
            </a:extLst>
          </p:cNvPr>
          <p:cNvSpPr>
            <a:spLocks noGrp="1"/>
          </p:cNvSpPr>
          <p:nvPr>
            <p:ph type="dt" sz="half" idx="10"/>
          </p:nvPr>
        </p:nvSpPr>
        <p:spPr/>
        <p:txBody>
          <a:bodyPr/>
          <a:lstStyle/>
          <a:p>
            <a:fld id="{2FBD99A4-394F-4564-8C94-18BD40291EAC}" type="datetimeFigureOut">
              <a:rPr lang="en-GB" smtClean="0"/>
              <a:t>09/09/2026</a:t>
            </a:fld>
            <a:endParaRPr lang="en-GB"/>
          </a:p>
        </p:txBody>
      </p:sp>
      <p:sp>
        <p:nvSpPr>
          <p:cNvPr id="5" name="Platshållare för sidfot 4">
            <a:extLst>
              <a:ext uri="{FF2B5EF4-FFF2-40B4-BE49-F238E27FC236}">
                <a16:creationId xmlns:a16="http://schemas.microsoft.com/office/drawing/2014/main" id="{5290D2EC-6430-D427-6747-FE40238F12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E48447A-C23E-7111-244C-521E0EF66DF1}"/>
              </a:ext>
            </a:extLst>
          </p:cNvPr>
          <p:cNvSpPr>
            <a:spLocks noGrp="1"/>
          </p:cNvSpPr>
          <p:nvPr>
            <p:ph type="sldNum" sz="quarter" idx="12"/>
          </p:nvPr>
        </p:nvSpPr>
        <p:spPr/>
        <p:txBody>
          <a:bodyPr/>
          <a:lstStyle/>
          <a:p>
            <a:fld id="{E4A5F412-D2C9-4ADF-98D5-312F11F0A855}" type="slidenum">
              <a:rPr lang="en-GB" smtClean="0"/>
              <a:t>‹#›</a:t>
            </a:fld>
            <a:endParaRPr lang="en-GB"/>
          </a:p>
        </p:txBody>
      </p:sp>
    </p:spTree>
    <p:extLst>
      <p:ext uri="{BB962C8B-B14F-4D97-AF65-F5344CB8AC3E}">
        <p14:creationId xmlns:p14="http://schemas.microsoft.com/office/powerpoint/2010/main" val="2152547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6" name="Platshållare för text 5">
            <a:extLst>
              <a:ext uri="{FF2B5EF4-FFF2-40B4-BE49-F238E27FC236}">
                <a16:creationId xmlns:a16="http://schemas.microsoft.com/office/drawing/2014/main" id="{99DD394D-4C7D-C98F-B6CA-3ABE78DA9A6A}"/>
              </a:ext>
            </a:extLst>
          </p:cNvPr>
          <p:cNvSpPr>
            <a:spLocks noGrp="1"/>
          </p:cNvSpPr>
          <p:nvPr>
            <p:ph type="body" sz="quarter" idx="11"/>
          </p:nvPr>
        </p:nvSpPr>
        <p:spPr>
          <a:xfrm>
            <a:off x="703263" y="1714500"/>
            <a:ext cx="504031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8506591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40740573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325129793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232361711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64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5515677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405191033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204091720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267821835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131447809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67511255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sv-SE"/>
              <a:t>Klicka här för att ändra mall för rubrikformat</a:t>
            </a:r>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523380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35546868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95743783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sv-SE"/>
              <a:t>Klicka på ikonen för att lägga till en bild</a:t>
            </a:r>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26437187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145680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353890730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358925661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64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79361293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1678408"/>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sv-SE"/>
              <a:t>Klicka på ikonen för att lägga till en bild</a:t>
            </a:r>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sv-SE"/>
              <a:t>Klicka här för att ändra mall för rubrikformat</a:t>
            </a:r>
          </a:p>
        </p:txBody>
      </p:sp>
    </p:spTree>
    <p:extLst>
      <p:ext uri="{BB962C8B-B14F-4D97-AF65-F5344CB8AC3E}">
        <p14:creationId xmlns:p14="http://schemas.microsoft.com/office/powerpoint/2010/main" val="103470114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sv-SE"/>
              <a:t>Klicka på ikonen för att lägga till en bild</a:t>
            </a:r>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6" name="Platshållare för innehåll 2">
            <a:extLst>
              <a:ext uri="{FF2B5EF4-FFF2-40B4-BE49-F238E27FC236}">
                <a16:creationId xmlns:a16="http://schemas.microsoft.com/office/drawing/2014/main" id="{849A151D-4279-4332-C5D9-7861C01AE923}"/>
              </a:ext>
            </a:extLst>
          </p:cNvPr>
          <p:cNvSpPr>
            <a:spLocks noGrp="1"/>
          </p:cNvSpPr>
          <p:nvPr>
            <p:ph idx="1"/>
          </p:nvPr>
        </p:nvSpPr>
        <p:spPr>
          <a:xfrm>
            <a:off x="6469200" y="1772670"/>
            <a:ext cx="5022000" cy="2381486"/>
          </a:xfrm>
        </p:spPr>
        <p:txBody>
          <a:bodyPr lIns="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textruta 12">
            <a:extLst>
              <a:ext uri="{FF2B5EF4-FFF2-40B4-BE49-F238E27FC236}">
                <a16:creationId xmlns:a16="http://schemas.microsoft.com/office/drawing/2014/main" id="{B91E481A-A484-4D5A-1A35-3223AC6AB4B6}"/>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bg1"/>
                </a:solidFill>
                <a:effectLst/>
                <a:latin typeface="+mn-lt"/>
                <a:ea typeface="+mn-ea"/>
                <a:cs typeface="+mn-cs"/>
              </a:rPr>
              <a:t>evis.se</a:t>
            </a:r>
            <a:endParaRPr lang="sv-SE" sz="800" i="0">
              <a:solidFill>
                <a:schemeClr val="bg1"/>
              </a:solidFill>
              <a:latin typeface="+mn-lt"/>
            </a:endParaRPr>
          </a:p>
        </p:txBody>
      </p:sp>
    </p:spTree>
    <p:extLst>
      <p:ext uri="{BB962C8B-B14F-4D97-AF65-F5344CB8AC3E}">
        <p14:creationId xmlns:p14="http://schemas.microsoft.com/office/powerpoint/2010/main" val="352467679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50002" y="0"/>
            <a:ext cx="5741997"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149997324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96548765"/>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sv-SE"/>
              <a:t>Klicka på ikonen för att lägga till en bild</a:t>
            </a:r>
          </a:p>
        </p:txBody>
      </p:sp>
      <p:sp>
        <p:nvSpPr>
          <p:cNvPr id="14" name="textruta 13">
            <a:extLst>
              <a:ext uri="{FF2B5EF4-FFF2-40B4-BE49-F238E27FC236}">
                <a16:creationId xmlns:a16="http://schemas.microsoft.com/office/drawing/2014/main" id="{9FDC2A73-F6D6-3190-119E-C29C4491E74C}"/>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4997326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sv-SE"/>
              <a:t>Klicka här för att ändra mall för rubrikformat</a:t>
            </a:r>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p:txBody>
      </p:sp>
    </p:spTree>
    <p:extLst>
      <p:ext uri="{BB962C8B-B14F-4D97-AF65-F5344CB8AC3E}">
        <p14:creationId xmlns:p14="http://schemas.microsoft.com/office/powerpoint/2010/main" val="272948711"/>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sv-SE"/>
              <a:t>Klicka på ikonen för att lägga till ett medieklipp</a:t>
            </a:r>
          </a:p>
        </p:txBody>
      </p:sp>
    </p:spTree>
    <p:extLst>
      <p:ext uri="{BB962C8B-B14F-4D97-AF65-F5344CB8AC3E}">
        <p14:creationId xmlns:p14="http://schemas.microsoft.com/office/powerpoint/2010/main" val="173495497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sv-SE"/>
              <a:t>Klicka på ikonen för att lägga till en bild</a:t>
            </a:r>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sv-SE"/>
              <a:t>Klicka på ikonen för att lägga till en bild</a:t>
            </a:r>
          </a:p>
        </p:txBody>
      </p:sp>
    </p:spTree>
    <p:extLst>
      <p:ext uri="{BB962C8B-B14F-4D97-AF65-F5344CB8AC3E}">
        <p14:creationId xmlns:p14="http://schemas.microsoft.com/office/powerpoint/2010/main" val="421429696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sv-SE"/>
              <a:t>Klicka här för att ändra mall för rubrikformat</a:t>
            </a:r>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305370652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6E418-B0CB-0189-802D-B63631C380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BCAEDE16-C039-CC30-7C92-892465DDA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94765FFD-A723-A4C8-6ADD-6BB0030F5D5A}"/>
              </a:ext>
            </a:extLst>
          </p:cNvPr>
          <p:cNvSpPr>
            <a:spLocks noGrp="1"/>
          </p:cNvSpPr>
          <p:nvPr>
            <p:ph type="dt" sz="half" idx="10"/>
          </p:nvPr>
        </p:nvSpPr>
        <p:spPr/>
        <p:txBody>
          <a:bodyPr/>
          <a:lstStyle/>
          <a:p>
            <a:fld id="{2FBD99A4-394F-4564-8C94-18BD40291EAC}" type="datetimeFigureOut">
              <a:rPr lang="en-GB" smtClean="0"/>
              <a:t>09/09/2026</a:t>
            </a:fld>
            <a:endParaRPr lang="en-GB"/>
          </a:p>
        </p:txBody>
      </p:sp>
      <p:sp>
        <p:nvSpPr>
          <p:cNvPr id="5" name="Platshållare för sidfot 4">
            <a:extLst>
              <a:ext uri="{FF2B5EF4-FFF2-40B4-BE49-F238E27FC236}">
                <a16:creationId xmlns:a16="http://schemas.microsoft.com/office/drawing/2014/main" id="{5290D2EC-6430-D427-6747-FE40238F12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E48447A-C23E-7111-244C-521E0EF66DF1}"/>
              </a:ext>
            </a:extLst>
          </p:cNvPr>
          <p:cNvSpPr>
            <a:spLocks noGrp="1"/>
          </p:cNvSpPr>
          <p:nvPr>
            <p:ph type="sldNum" sz="quarter" idx="12"/>
          </p:nvPr>
        </p:nvSpPr>
        <p:spPr/>
        <p:txBody>
          <a:bodyPr/>
          <a:lstStyle/>
          <a:p>
            <a:fld id="{E4A5F412-D2C9-4ADF-98D5-312F11F0A855}" type="slidenum">
              <a:rPr lang="en-GB" smtClean="0"/>
              <a:t>‹#›</a:t>
            </a:fld>
            <a:endParaRPr lang="en-GB"/>
          </a:p>
        </p:txBody>
      </p:sp>
    </p:spTree>
    <p:extLst>
      <p:ext uri="{BB962C8B-B14F-4D97-AF65-F5344CB8AC3E}">
        <p14:creationId xmlns:p14="http://schemas.microsoft.com/office/powerpoint/2010/main" val="459666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356813206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87098505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101850618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43837179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7624"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26796515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Roboto Slab Medium" pitchFamily="2" charset="0"/>
                <a:ea typeface="Roboto Slab Medium" pitchFamily="2" charset="0"/>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Roboto Slab Medium" pitchFamily="2" charset="0"/>
                <a:ea typeface="Roboto Slab Medium" pitchFamily="2" charset="0"/>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44771885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201249708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a:p>
            <a:pPr lvl="2"/>
            <a:r>
              <a:rPr lang="sv-SE"/>
              <a:t>Nivå tre</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424204869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88361763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sv-SE"/>
              <a:t>Klicka här för att ändra mall för rubrikformat</a:t>
            </a:r>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536582836"/>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37069021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23153006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6728024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sv-SE"/>
              <a:t>Klicka på ikonen för att lägga till en bild</a:t>
            </a:r>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4379654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sv-SE"/>
              <a:t>Klicka här för att ändra mall för rubrikformat</a:t>
            </a:r>
          </a:p>
        </p:txBody>
      </p:sp>
    </p:spTree>
    <p:extLst>
      <p:ext uri="{BB962C8B-B14F-4D97-AF65-F5344CB8AC3E}">
        <p14:creationId xmlns:p14="http://schemas.microsoft.com/office/powerpoint/2010/main" val="416665003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3"/>
              </a:buBlip>
              <a:defRPr/>
            </a:lvl3pPr>
            <a:lvl4pPr marL="1657350" indent="-285750" algn="l">
              <a:buFontTx/>
              <a:buBlip>
                <a:blip r:embed="rId3"/>
              </a:buBlip>
              <a:defRPr/>
            </a:lvl4pPr>
            <a:lvl5pPr marL="2114550" indent="-285750" algn="l">
              <a:buFontTx/>
              <a:buBlip>
                <a:blip r:embed="rId3"/>
              </a:buBlip>
              <a:defRPr/>
            </a:lvl5pPr>
          </a:lstStyle>
          <a:p>
            <a:pPr lvl="0"/>
            <a:r>
              <a:rPr lang="sv-SE"/>
              <a:t>Klicka här för att ändra format på bakgrundstexten</a:t>
            </a:r>
          </a:p>
          <a:p>
            <a:pPr lvl="1"/>
            <a:r>
              <a:rPr lang="sv-SE"/>
              <a:t>Nivå två</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sv-SE"/>
              <a:t>Klicka här för att ändra format på bakgrundstexten</a:t>
            </a:r>
          </a:p>
        </p:txBody>
      </p:sp>
    </p:spTree>
    <p:extLst>
      <p:ext uri="{BB962C8B-B14F-4D97-AF65-F5344CB8AC3E}">
        <p14:creationId xmlns:p14="http://schemas.microsoft.com/office/powerpoint/2010/main" val="365720494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sv-SE"/>
              <a:t>Klicka på ikonen för att lägga till en bild</a:t>
            </a:r>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sv-SE"/>
              <a:t>Klicka här för att ändra mall för rubrikformat</a:t>
            </a:r>
          </a:p>
        </p:txBody>
      </p:sp>
    </p:spTree>
    <p:extLst>
      <p:ext uri="{BB962C8B-B14F-4D97-AF65-F5344CB8AC3E}">
        <p14:creationId xmlns:p14="http://schemas.microsoft.com/office/powerpoint/2010/main" val="112301413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sv-SE"/>
              <a:t>Klicka på ikonen för att lägga till en bild</a:t>
            </a:r>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13" name="textruta 12">
            <a:extLst>
              <a:ext uri="{FF2B5EF4-FFF2-40B4-BE49-F238E27FC236}">
                <a16:creationId xmlns:a16="http://schemas.microsoft.com/office/drawing/2014/main" id="{B91E481A-A484-4D5A-1A35-3223AC6AB4B6}"/>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bg1"/>
                </a:solidFill>
                <a:effectLst/>
                <a:latin typeface="+mn-lt"/>
                <a:ea typeface="+mn-ea"/>
                <a:cs typeface="+mn-cs"/>
              </a:rPr>
              <a:t>evis.se</a:t>
            </a:r>
            <a:endParaRPr lang="sv-SE" sz="800" i="0">
              <a:solidFill>
                <a:schemeClr val="bg1"/>
              </a:solidFill>
              <a:latin typeface="+mn-lt"/>
            </a:endParaRPr>
          </a:p>
        </p:txBody>
      </p:sp>
      <p:sp>
        <p:nvSpPr>
          <p:cNvPr id="3" name="Platshållare för text 2">
            <a:extLst>
              <a:ext uri="{FF2B5EF4-FFF2-40B4-BE49-F238E27FC236}">
                <a16:creationId xmlns:a16="http://schemas.microsoft.com/office/drawing/2014/main" id="{1BB2EA11-8859-24A4-0BA1-49F165892DE7}"/>
              </a:ext>
            </a:extLst>
          </p:cNvPr>
          <p:cNvSpPr>
            <a:spLocks noGrp="1"/>
          </p:cNvSpPr>
          <p:nvPr>
            <p:ph type="body" sz="quarter" idx="11"/>
          </p:nvPr>
        </p:nvSpPr>
        <p:spPr>
          <a:xfrm>
            <a:off x="6469063" y="1765300"/>
            <a:ext cx="5019675" cy="2867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9986153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48424" y="0"/>
            <a:ext cx="5743575"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3060238169"/>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sv-SE"/>
              <a:t>Klicka på ikonen för att lägga till en bild</a:t>
            </a:r>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sv-SE"/>
              <a:t>Klicka här för att ändra mall för rubrikformat</a:t>
            </a:r>
          </a:p>
        </p:txBody>
      </p:sp>
      <p:sp>
        <p:nvSpPr>
          <p:cNvPr id="6" name="Platshållare för text 5">
            <a:extLst>
              <a:ext uri="{FF2B5EF4-FFF2-40B4-BE49-F238E27FC236}">
                <a16:creationId xmlns:a16="http://schemas.microsoft.com/office/drawing/2014/main" id="{99DD394D-4C7D-C98F-B6CA-3ABE78DA9A6A}"/>
              </a:ext>
            </a:extLst>
          </p:cNvPr>
          <p:cNvSpPr>
            <a:spLocks noGrp="1"/>
          </p:cNvSpPr>
          <p:nvPr>
            <p:ph type="body" sz="quarter" idx="11"/>
          </p:nvPr>
        </p:nvSpPr>
        <p:spPr>
          <a:xfrm>
            <a:off x="703263" y="1714500"/>
            <a:ext cx="5040312" cy="3429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7076562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sv-SE"/>
              <a:t>Klicka på ikonen för att lägga till en bild</a:t>
            </a:r>
          </a:p>
        </p:txBody>
      </p:sp>
      <p:sp>
        <p:nvSpPr>
          <p:cNvPr id="14" name="textruta 13">
            <a:extLst>
              <a:ext uri="{FF2B5EF4-FFF2-40B4-BE49-F238E27FC236}">
                <a16:creationId xmlns:a16="http://schemas.microsoft.com/office/drawing/2014/main" id="{9FDC2A73-F6D6-3190-119E-C29C4491E74C}"/>
              </a:ext>
            </a:extLst>
          </p:cNvPr>
          <p:cNvSpPr txBox="1"/>
          <p:nvPr/>
        </p:nvSpPr>
        <p:spPr>
          <a:xfrm>
            <a:off x="6469200" y="5988556"/>
            <a:ext cx="3655008" cy="215444"/>
          </a:xfrm>
          <a:prstGeom prst="rect">
            <a:avLst/>
          </a:prstGeom>
          <a:noFill/>
        </p:spPr>
        <p:txBody>
          <a:bodyPr wrap="square" lIns="0" rtlCol="0">
            <a:spAutoFit/>
          </a:bodyPr>
          <a:lstStyle/>
          <a:p>
            <a:r>
              <a:rPr lang="sv-SE" sz="800" i="0" kern="1200" err="1">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sv-SE"/>
              <a:t>Klicka här för att ändra mall för rubrikformat</a:t>
            </a:r>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30576862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sv-SE"/>
              <a:t>Klicka här för att ändra mall för rubrikformat</a:t>
            </a:r>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sv-SE"/>
              <a:t>Klicka på ikonen för att lägga till en bild</a:t>
            </a:r>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sv-SE"/>
              <a:t>Klicka här för att ändra format på bakgrundstexten</a:t>
            </a:r>
          </a:p>
        </p:txBody>
      </p:sp>
    </p:spTree>
    <p:extLst>
      <p:ext uri="{BB962C8B-B14F-4D97-AF65-F5344CB8AC3E}">
        <p14:creationId xmlns:p14="http://schemas.microsoft.com/office/powerpoint/2010/main" val="318607616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140444923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sv-SE"/>
              <a:t>Klicka på ikonen för att lägga till ett medieklipp</a:t>
            </a:r>
          </a:p>
        </p:txBody>
      </p:sp>
    </p:spTree>
    <p:extLst>
      <p:ext uri="{BB962C8B-B14F-4D97-AF65-F5344CB8AC3E}">
        <p14:creationId xmlns:p14="http://schemas.microsoft.com/office/powerpoint/2010/main" val="117098573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sv-SE"/>
              <a:t>Klicka på ikonen för att lägga till en bild</a:t>
            </a:r>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sv-SE"/>
              <a:t>Klicka på ikonen för att lägga till en bild</a:t>
            </a:r>
          </a:p>
        </p:txBody>
      </p:sp>
    </p:spTree>
    <p:extLst>
      <p:ext uri="{BB962C8B-B14F-4D97-AF65-F5344CB8AC3E}">
        <p14:creationId xmlns:p14="http://schemas.microsoft.com/office/powerpoint/2010/main" val="3119198827"/>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sv-SE"/>
              <a:t>Klicka här för att ändra mall för rubrikformat</a:t>
            </a:r>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74084849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6E418-B0CB-0189-802D-B63631C380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BCAEDE16-C039-CC30-7C92-892465DDA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94765FFD-A723-A4C8-6ADD-6BB0030F5D5A}"/>
              </a:ext>
            </a:extLst>
          </p:cNvPr>
          <p:cNvSpPr>
            <a:spLocks noGrp="1"/>
          </p:cNvSpPr>
          <p:nvPr>
            <p:ph type="dt" sz="half" idx="10"/>
          </p:nvPr>
        </p:nvSpPr>
        <p:spPr/>
        <p:txBody>
          <a:bodyPr/>
          <a:lstStyle/>
          <a:p>
            <a:fld id="{2FBD99A4-394F-4564-8C94-18BD40291EAC}" type="datetimeFigureOut">
              <a:rPr lang="en-GB" smtClean="0"/>
              <a:t>09/09/2026</a:t>
            </a:fld>
            <a:endParaRPr lang="en-GB"/>
          </a:p>
        </p:txBody>
      </p:sp>
      <p:sp>
        <p:nvSpPr>
          <p:cNvPr id="5" name="Platshållare för sidfot 4">
            <a:extLst>
              <a:ext uri="{FF2B5EF4-FFF2-40B4-BE49-F238E27FC236}">
                <a16:creationId xmlns:a16="http://schemas.microsoft.com/office/drawing/2014/main" id="{5290D2EC-6430-D427-6747-FE40238F12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7E48447A-C23E-7111-244C-521E0EF66DF1}"/>
              </a:ext>
            </a:extLst>
          </p:cNvPr>
          <p:cNvSpPr>
            <a:spLocks noGrp="1"/>
          </p:cNvSpPr>
          <p:nvPr>
            <p:ph type="sldNum" sz="quarter" idx="12"/>
          </p:nvPr>
        </p:nvSpPr>
        <p:spPr/>
        <p:txBody>
          <a:bodyPr/>
          <a:lstStyle/>
          <a:p>
            <a:fld id="{E4A5F412-D2C9-4ADF-98D5-312F11F0A855}" type="slidenum">
              <a:rPr lang="en-GB" smtClean="0"/>
              <a:t>‹#›</a:t>
            </a:fld>
            <a:endParaRPr lang="en-GB"/>
          </a:p>
        </p:txBody>
      </p:sp>
    </p:spTree>
    <p:extLst>
      <p:ext uri="{BB962C8B-B14F-4D97-AF65-F5344CB8AC3E}">
        <p14:creationId xmlns:p14="http://schemas.microsoft.com/office/powerpoint/2010/main" val="21833572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20000" y="1268475"/>
            <a:ext cx="10819538" cy="4628960"/>
          </a:xfrm>
        </p:spPr>
        <p:txBody>
          <a:bodyPr/>
          <a:lstStyle>
            <a:lvl1pPr algn="l">
              <a:defRPr sz="4000"/>
            </a:lvl1pPr>
            <a:lvl2pPr algn="l">
              <a:defRPr sz="3467"/>
            </a:lvl2pPr>
            <a:lvl3pPr algn="l">
              <a:defRPr sz="2933"/>
            </a:lvl3pPr>
            <a:lvl4pPr algn="l">
              <a:defRPr sz="2400"/>
            </a:lvl4pPr>
            <a:lvl5pPr algn="l">
              <a:defRPr sz="2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a:t>
            </a:r>
            <a:r>
              <a:rPr lang="sv-SE" err="1"/>
              <a:t>fema</a:t>
            </a:r>
            <a:endParaRPr lang="sv-SE"/>
          </a:p>
        </p:txBody>
      </p:sp>
      <p:sp>
        <p:nvSpPr>
          <p:cNvPr id="4" name="Platshållare för datum 3"/>
          <p:cNvSpPr>
            <a:spLocks noGrp="1"/>
          </p:cNvSpPr>
          <p:nvPr>
            <p:ph type="dt" sz="half" idx="10"/>
          </p:nvPr>
        </p:nvSpPr>
        <p:spPr/>
        <p:txBody>
          <a:bodyPr/>
          <a:lstStyle/>
          <a:p>
            <a:fld id="{F2E6BA1D-140E-4180-B183-8E3736832FEA}" type="datetimeFigureOut">
              <a:rPr lang="sv-SE" smtClean="0"/>
              <a:t>2026-09-09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B00E656-AD35-4777-AFBD-F45D3BBFE5B6}" type="slidenum">
              <a:rPr lang="sv-SE" smtClean="0"/>
              <a:t>‹#›</a:t>
            </a:fld>
            <a:endParaRPr lang="sv-SE"/>
          </a:p>
        </p:txBody>
      </p:sp>
    </p:spTree>
    <p:extLst>
      <p:ext uri="{BB962C8B-B14F-4D97-AF65-F5344CB8AC3E}">
        <p14:creationId xmlns:p14="http://schemas.microsoft.com/office/powerpoint/2010/main" val="2106879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örsättsblad logotyp">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1FBCD4-7032-D600-6140-046C3CA43E03}"/>
              </a:ext>
            </a:extLst>
          </p:cNvPr>
          <p:cNvPicPr>
            <a:picLocks noChangeAspect="1"/>
          </p:cNvPicPr>
          <p:nvPr userDrawn="1"/>
        </p:nvPicPr>
        <p:blipFill>
          <a:blip r:embed="rId2"/>
          <a:srcRect/>
          <a:stretch/>
        </p:blipFill>
        <p:spPr>
          <a:xfrm>
            <a:off x="4615350" y="1463618"/>
            <a:ext cx="2961300" cy="3461121"/>
          </a:xfrm>
          <a:prstGeom prst="rect">
            <a:avLst/>
          </a:prstGeom>
        </p:spPr>
      </p:pic>
    </p:spTree>
    <p:extLst>
      <p:ext uri="{BB962C8B-B14F-4D97-AF65-F5344CB8AC3E}">
        <p14:creationId xmlns:p14="http://schemas.microsoft.com/office/powerpoint/2010/main" val="327701510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örsättsblad">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245020338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10785475" cy="4455888"/>
          </a:xfrm>
        </p:spPr>
        <p:txBody>
          <a:bodyPr wrap="square" lIns="0" numCol="2" spcCol="720000">
            <a:no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366194"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77137514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n rubrik 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52025B7A-C2C4-DC3C-19F4-5A4943E3C4D8}"/>
              </a:ext>
            </a:extLst>
          </p:cNvPr>
          <p:cNvSpPr>
            <a:spLocks noGrp="1"/>
          </p:cNvSpPr>
          <p:nvPr>
            <p:ph idx="10"/>
          </p:nvPr>
        </p:nvSpPr>
        <p:spPr>
          <a:xfrm>
            <a:off x="6297624" y="126867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32877834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n rubrik/två underrubriket/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3600"/>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296400" y="1594138"/>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60023"/>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96400" y="125933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425866922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02588869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n rubrik/tre underrubriket/tre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1" y="1571702"/>
            <a:ext cx="3208542"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450777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1" y="1251458"/>
            <a:ext cx="3224584"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449172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3BAD4990-EC13-F8CC-2167-54259304C5EC}"/>
              </a:ext>
            </a:extLst>
          </p:cNvPr>
          <p:cNvSpPr>
            <a:spLocks noGrp="1"/>
          </p:cNvSpPr>
          <p:nvPr>
            <p:ph idx="13"/>
          </p:nvPr>
        </p:nvSpPr>
        <p:spPr>
          <a:xfrm>
            <a:off x="8295540" y="1571702"/>
            <a:ext cx="320854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innehåll 2">
            <a:extLst>
              <a:ext uri="{FF2B5EF4-FFF2-40B4-BE49-F238E27FC236}">
                <a16:creationId xmlns:a16="http://schemas.microsoft.com/office/drawing/2014/main" id="{260B8231-3298-B2C2-2544-505F40E73D0C}"/>
              </a:ext>
            </a:extLst>
          </p:cNvPr>
          <p:cNvSpPr>
            <a:spLocks noGrp="1"/>
          </p:cNvSpPr>
          <p:nvPr>
            <p:ph idx="14"/>
          </p:nvPr>
        </p:nvSpPr>
        <p:spPr>
          <a:xfrm>
            <a:off x="8279498" y="1251458"/>
            <a:ext cx="3208543" cy="613822"/>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7287245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n rubrik/fyra underrubriket/fyra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85950"/>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10" name="Platshållare för innehåll 2">
            <a:extLst>
              <a:ext uri="{FF2B5EF4-FFF2-40B4-BE49-F238E27FC236}">
                <a16:creationId xmlns:a16="http://schemas.microsoft.com/office/drawing/2014/main" id="{9162212A-BA06-DAE7-C1F7-2BCE460B623A}"/>
              </a:ext>
            </a:extLst>
          </p:cNvPr>
          <p:cNvSpPr>
            <a:spLocks noGrp="1"/>
          </p:cNvSpPr>
          <p:nvPr>
            <p:ph idx="12"/>
          </p:nvPr>
        </p:nvSpPr>
        <p:spPr>
          <a:xfrm>
            <a:off x="6286611" y="1247601"/>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2" name="Platshållare för innehåll 2">
            <a:extLst>
              <a:ext uri="{FF2B5EF4-FFF2-40B4-BE49-F238E27FC236}">
                <a16:creationId xmlns:a16="http://schemas.microsoft.com/office/drawing/2014/main" id="{9F65506D-F061-A01F-699D-A7207394CAC3}"/>
              </a:ext>
            </a:extLst>
          </p:cNvPr>
          <p:cNvSpPr>
            <a:spLocks noGrp="1"/>
          </p:cNvSpPr>
          <p:nvPr>
            <p:ph idx="13"/>
          </p:nvPr>
        </p:nvSpPr>
        <p:spPr>
          <a:xfrm>
            <a:off x="720000"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3" name="Platshållare för innehåll 2">
            <a:extLst>
              <a:ext uri="{FF2B5EF4-FFF2-40B4-BE49-F238E27FC236}">
                <a16:creationId xmlns:a16="http://schemas.microsoft.com/office/drawing/2014/main" id="{77E3264E-22D3-6A71-AC8B-D5E60A939149}"/>
              </a:ext>
            </a:extLst>
          </p:cNvPr>
          <p:cNvSpPr>
            <a:spLocks noGrp="1"/>
          </p:cNvSpPr>
          <p:nvPr>
            <p:ph idx="14"/>
          </p:nvPr>
        </p:nvSpPr>
        <p:spPr>
          <a:xfrm>
            <a:off x="6302653" y="3896315"/>
            <a:ext cx="5191113" cy="1763881"/>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a:p>
            <a:pPr lvl="2"/>
            <a:r>
              <a:rPr lang="en-US"/>
              <a:t>Third level</a:t>
            </a:r>
          </a:p>
        </p:txBody>
      </p:sp>
      <p:sp>
        <p:nvSpPr>
          <p:cNvPr id="5" name="Platshållare för innehåll 2">
            <a:extLst>
              <a:ext uri="{FF2B5EF4-FFF2-40B4-BE49-F238E27FC236}">
                <a16:creationId xmlns:a16="http://schemas.microsoft.com/office/drawing/2014/main" id="{F50C8270-3F34-94B3-C395-73CFE2AAA8D5}"/>
              </a:ext>
            </a:extLst>
          </p:cNvPr>
          <p:cNvSpPr>
            <a:spLocks noGrp="1"/>
          </p:cNvSpPr>
          <p:nvPr>
            <p:ph idx="15"/>
          </p:nvPr>
        </p:nvSpPr>
        <p:spPr>
          <a:xfrm>
            <a:off x="720000"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
        <p:nvSpPr>
          <p:cNvPr id="6" name="Platshållare för innehåll 2">
            <a:extLst>
              <a:ext uri="{FF2B5EF4-FFF2-40B4-BE49-F238E27FC236}">
                <a16:creationId xmlns:a16="http://schemas.microsoft.com/office/drawing/2014/main" id="{75C0E7AA-995E-6FC5-D695-03F6DB4D90DF}"/>
              </a:ext>
            </a:extLst>
          </p:cNvPr>
          <p:cNvSpPr>
            <a:spLocks noGrp="1"/>
          </p:cNvSpPr>
          <p:nvPr>
            <p:ph idx="16"/>
          </p:nvPr>
        </p:nvSpPr>
        <p:spPr>
          <a:xfrm>
            <a:off x="6286611" y="3577958"/>
            <a:ext cx="5191113"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328372280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n rubrik/en underrubrik/två texter">
    <p:spTree>
      <p:nvGrpSpPr>
        <p:cNvPr id="1" name=""/>
        <p:cNvGrpSpPr/>
        <p:nvPr/>
      </p:nvGrpSpPr>
      <p:grpSpPr>
        <a:xfrm>
          <a:off x="0" y="0"/>
          <a:ext cx="0" cy="0"/>
          <a:chOff x="0" y="0"/>
          <a:chExt cx="0" cy="0"/>
        </a:xfrm>
      </p:grpSpPr>
      <p:sp>
        <p:nvSpPr>
          <p:cNvPr id="17" name="Platshållare för innehåll 2">
            <a:extLst>
              <a:ext uri="{FF2B5EF4-FFF2-40B4-BE49-F238E27FC236}">
                <a16:creationId xmlns:a16="http://schemas.microsoft.com/office/drawing/2014/main" id="{59C8B5B8-7916-058F-7132-48875389B228}"/>
              </a:ext>
            </a:extLst>
          </p:cNvPr>
          <p:cNvSpPr>
            <a:spLocks noGrp="1"/>
          </p:cNvSpPr>
          <p:nvPr>
            <p:ph idx="1"/>
          </p:nvPr>
        </p:nvSpPr>
        <p:spPr>
          <a:xfrm>
            <a:off x="720000"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114164" cy="590931"/>
          </a:xfrm>
        </p:spPr>
        <p:txBody>
          <a:bodyPr wrap="square">
            <a:spAutoFit/>
          </a:bodyPr>
          <a:lstStyle/>
          <a:p>
            <a:r>
              <a:rPr lang="en-US"/>
              <a:t>Click to edit Master title style</a:t>
            </a:r>
            <a:endParaRPr lang="sv-SE"/>
          </a:p>
        </p:txBody>
      </p:sp>
      <p:sp>
        <p:nvSpPr>
          <p:cNvPr id="4" name="Platshållare för innehåll 2">
            <a:extLst>
              <a:ext uri="{FF2B5EF4-FFF2-40B4-BE49-F238E27FC236}">
                <a16:creationId xmlns:a16="http://schemas.microsoft.com/office/drawing/2014/main" id="{BBAFF765-97AF-FD84-3069-7F0EC54E4F51}"/>
              </a:ext>
            </a:extLst>
          </p:cNvPr>
          <p:cNvSpPr>
            <a:spLocks noGrp="1"/>
          </p:cNvSpPr>
          <p:nvPr>
            <p:ph idx="10"/>
          </p:nvPr>
        </p:nvSpPr>
        <p:spPr>
          <a:xfrm>
            <a:off x="6302653" y="1592895"/>
            <a:ext cx="5191113" cy="2867773"/>
          </a:xfrm>
        </p:spPr>
        <p:txBody>
          <a:bodyPr wrap="square" lIns="0" numCol="1" spcCol="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E97B81E0-53DE-8E90-0AC1-A12F477D62B8}"/>
              </a:ext>
            </a:extLst>
          </p:cNvPr>
          <p:cNvSpPr>
            <a:spLocks noGrp="1"/>
          </p:cNvSpPr>
          <p:nvPr>
            <p:ph idx="11"/>
          </p:nvPr>
        </p:nvSpPr>
        <p:spPr>
          <a:xfrm>
            <a:off x="720000" y="1259338"/>
            <a:ext cx="1011416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167733535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en-US"/>
              <a:t>Click to edit Master title style</a:t>
            </a:r>
            <a:endParaRPr lang="sv-SE"/>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48453153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itat/Avsnittsbrytare">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05301EA-E193-7517-3FE0-1942BFC92947}"/>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userDrawn="1"/>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userDrawn="1"/>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103485997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boilerplate">
    <p:spTree>
      <p:nvGrpSpPr>
        <p:cNvPr id="1" name=""/>
        <p:cNvGrpSpPr/>
        <p:nvPr/>
      </p:nvGrpSpPr>
      <p:grpSpPr>
        <a:xfrm>
          <a:off x="0" y="0"/>
          <a:ext cx="0" cy="0"/>
          <a:chOff x="0" y="0"/>
          <a:chExt cx="0" cy="0"/>
        </a:xfrm>
      </p:grpSpPr>
      <p:sp>
        <p:nvSpPr>
          <p:cNvPr id="6" name="Underrubrik 2">
            <a:extLst>
              <a:ext uri="{FF2B5EF4-FFF2-40B4-BE49-F238E27FC236}">
                <a16:creationId xmlns:a16="http://schemas.microsoft.com/office/drawing/2014/main" id="{0E3E889B-31A3-CD9A-AF31-19FD82490939}"/>
              </a:ext>
            </a:extLst>
          </p:cNvPr>
          <p:cNvSpPr>
            <a:spLocks noGrp="1"/>
          </p:cNvSpPr>
          <p:nvPr>
            <p:ph type="subTitle" idx="1"/>
          </p:nvPr>
        </p:nvSpPr>
        <p:spPr>
          <a:xfrm>
            <a:off x="2315550" y="3267417"/>
            <a:ext cx="7560900" cy="323165"/>
          </a:xfrm>
        </p:spPr>
        <p:txBody>
          <a:bodyPr wrap="square" tIns="0" anchor="ctr" anchorCtr="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pic>
        <p:nvPicPr>
          <p:cNvPr id="11" name="Bildobjekt 10">
            <a:extLst>
              <a:ext uri="{FF2B5EF4-FFF2-40B4-BE49-F238E27FC236}">
                <a16:creationId xmlns:a16="http://schemas.microsoft.com/office/drawing/2014/main" id="{11493B06-F4C4-1B30-BBC1-A9D6F18450AD}"/>
              </a:ext>
            </a:extLst>
          </p:cNvPr>
          <p:cNvPicPr>
            <a:picLocks noChangeAspect="1"/>
          </p:cNvPicPr>
          <p:nvPr userDrawn="1"/>
        </p:nvPicPr>
        <p:blipFill>
          <a:blip r:embed="rId2"/>
          <a:stretch>
            <a:fillRect/>
          </a:stretch>
        </p:blipFill>
        <p:spPr>
          <a:xfrm>
            <a:off x="10372634" y="6167685"/>
            <a:ext cx="1166904" cy="1311128"/>
          </a:xfrm>
          <a:prstGeom prst="rect">
            <a:avLst/>
          </a:prstGeom>
        </p:spPr>
      </p:pic>
      <p:pic>
        <p:nvPicPr>
          <p:cNvPr id="12" name="Bildobjekt 11">
            <a:extLst>
              <a:ext uri="{FF2B5EF4-FFF2-40B4-BE49-F238E27FC236}">
                <a16:creationId xmlns:a16="http://schemas.microsoft.com/office/drawing/2014/main" id="{8150A21F-497D-5FF6-7932-E6F40256820F}"/>
              </a:ext>
            </a:extLst>
          </p:cNvPr>
          <p:cNvPicPr>
            <a:picLocks noChangeAspect="1"/>
          </p:cNvPicPr>
          <p:nvPr userDrawn="1"/>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64223992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itat/Avsnittsbrytare med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2A014DC8-6002-55E5-D922-EBCBFF82B173}"/>
              </a:ext>
            </a:extLst>
          </p:cNvPr>
          <p:cNvSpPr>
            <a:spLocks noGrp="1"/>
          </p:cNvSpPr>
          <p:nvPr>
            <p:ph type="pic" sz="quarter" idx="10"/>
          </p:nvPr>
        </p:nvSpPr>
        <p:spPr>
          <a:xfrm>
            <a:off x="0" y="0"/>
            <a:ext cx="12192000" cy="6858000"/>
          </a:xfrm>
          <a:noFill/>
        </p:spPr>
        <p:txBody>
          <a:bodyPr/>
          <a:lstStyle/>
          <a:p>
            <a:r>
              <a:rPr lang="en-US"/>
              <a:t>Click icon to add picture</a:t>
            </a:r>
            <a:endParaRPr lang="sv-SE"/>
          </a:p>
        </p:txBody>
      </p:sp>
      <p:sp>
        <p:nvSpPr>
          <p:cNvPr id="6" name="Rubrik 1">
            <a:extLst>
              <a:ext uri="{FF2B5EF4-FFF2-40B4-BE49-F238E27FC236}">
                <a16:creationId xmlns:a16="http://schemas.microsoft.com/office/drawing/2014/main" id="{9FDB915D-ED01-EB63-EA62-B4BB49396E16}"/>
              </a:ext>
            </a:extLst>
          </p:cNvPr>
          <p:cNvSpPr>
            <a:spLocks noGrp="1"/>
          </p:cNvSpPr>
          <p:nvPr>
            <p:ph type="ctrTitle" hasCustomPrompt="1"/>
          </p:nvPr>
        </p:nvSpPr>
        <p:spPr>
          <a:xfrm>
            <a:off x="1524000" y="2128403"/>
            <a:ext cx="9144000" cy="1311128"/>
          </a:xfrm>
        </p:spPr>
        <p:txBody>
          <a:bodyPr bIns="0" anchor="b"/>
          <a:lstStyle>
            <a:lvl1pPr algn="ctr">
              <a:lnSpc>
                <a:spcPct val="90000"/>
              </a:lnSpc>
              <a:defRPr sz="4400"/>
            </a:lvl1pPr>
          </a:lstStyle>
          <a:p>
            <a:r>
              <a:rPr lang="sv-SE"/>
              <a:t>”Klicka här för att ändra mall för rubrikformat”</a:t>
            </a:r>
          </a:p>
        </p:txBody>
      </p:sp>
      <p:sp>
        <p:nvSpPr>
          <p:cNvPr id="8" name="Platshållare för bild 50">
            <a:extLst>
              <a:ext uri="{FF2B5EF4-FFF2-40B4-BE49-F238E27FC236}">
                <a16:creationId xmlns:a16="http://schemas.microsoft.com/office/drawing/2014/main" id="{BB4BB8B6-D798-3632-A3A2-EDA59810BC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3" name="Underrubrik 2">
            <a:extLst>
              <a:ext uri="{FF2B5EF4-FFF2-40B4-BE49-F238E27FC236}">
                <a16:creationId xmlns:a16="http://schemas.microsoft.com/office/drawing/2014/main" id="{4F772DB7-E98C-79C7-9A0A-B629404583B7}"/>
              </a:ext>
            </a:extLst>
          </p:cNvPr>
          <p:cNvSpPr>
            <a:spLocks noGrp="1"/>
          </p:cNvSpPr>
          <p:nvPr>
            <p:ph type="subTitle" idx="1"/>
          </p:nvPr>
        </p:nvSpPr>
        <p:spPr>
          <a:xfrm>
            <a:off x="1524000" y="3442729"/>
            <a:ext cx="9144000" cy="323165"/>
          </a:xfrm>
        </p:spPr>
        <p:txBody>
          <a:bodyPr tIns="0">
            <a:spAutoFit/>
          </a:bodyPr>
          <a:lstStyle>
            <a:lvl1pPr marL="0" indent="0" algn="ctr">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Tree>
    <p:extLst>
      <p:ext uri="{BB962C8B-B14F-4D97-AF65-F5344CB8AC3E}">
        <p14:creationId xmlns:p14="http://schemas.microsoft.com/office/powerpoint/2010/main" val="386599488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656670"/>
            <a:ext cx="10164570" cy="590931"/>
          </a:xfrm>
        </p:spPr>
        <p:txBody>
          <a:bodyPr wrap="square">
            <a:spAutoFit/>
          </a:bodyPr>
          <a:lstStyle/>
          <a:p>
            <a:r>
              <a:rPr lang="en-US"/>
              <a:t>Click to edit Master title style</a:t>
            </a:r>
            <a:endParaRPr lang="sv-SE"/>
          </a:p>
        </p:txBody>
      </p:sp>
    </p:spTree>
    <p:extLst>
      <p:ext uri="{BB962C8B-B14F-4D97-AF65-F5344CB8AC3E}">
        <p14:creationId xmlns:p14="http://schemas.microsoft.com/office/powerpoint/2010/main" val="516229110"/>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ubrik underrubrik och text">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04683EDD-13BE-19C6-0440-17FA62F75E7B}"/>
              </a:ext>
            </a:extLst>
          </p:cNvPr>
          <p:cNvSpPr>
            <a:spLocks noGrp="1"/>
          </p:cNvSpPr>
          <p:nvPr>
            <p:ph idx="1"/>
          </p:nvPr>
        </p:nvSpPr>
        <p:spPr>
          <a:xfrm>
            <a:off x="720000" y="1330924"/>
            <a:ext cx="9106044" cy="91646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3"/>
              </a:buBlip>
              <a:defRPr/>
            </a:lvl3pPr>
            <a:lvl4pPr marL="1657350" indent="-285750" algn="l">
              <a:buFontTx/>
              <a:buBlip>
                <a:blip r:embed="rId3"/>
              </a:buBlip>
              <a:defRPr/>
            </a:lvl4pPr>
            <a:lvl5pPr marL="2114550" indent="-285750" algn="l">
              <a:buFontTx/>
              <a:buBlip>
                <a:blip r:embed="rId3"/>
              </a:buBlip>
              <a:defRPr/>
            </a:lvl5pPr>
          </a:lstStyle>
          <a:p>
            <a:pPr lvl="0"/>
            <a:r>
              <a:rPr lang="en-US"/>
              <a:t>Click to edit Master text styles</a:t>
            </a:r>
          </a:p>
          <a:p>
            <a:pPr lvl="1"/>
            <a:r>
              <a:rPr lang="en-US"/>
              <a:t>Second level</a:t>
            </a:r>
          </a:p>
        </p:txBody>
      </p:sp>
      <p:sp>
        <p:nvSpPr>
          <p:cNvPr id="7" name="Rubrik 5">
            <a:extLst>
              <a:ext uri="{FF2B5EF4-FFF2-40B4-BE49-F238E27FC236}">
                <a16:creationId xmlns:a16="http://schemas.microsoft.com/office/drawing/2014/main" id="{5400B9FE-F6BC-F7C0-20EE-EC2AD0D1510A}"/>
              </a:ext>
            </a:extLst>
          </p:cNvPr>
          <p:cNvSpPr>
            <a:spLocks noGrp="1"/>
          </p:cNvSpPr>
          <p:nvPr>
            <p:ph type="title"/>
          </p:nvPr>
        </p:nvSpPr>
        <p:spPr>
          <a:xfrm>
            <a:off x="720000" y="720001"/>
            <a:ext cx="10114164" cy="590931"/>
          </a:xfrm>
        </p:spPr>
        <p:txBody>
          <a:bodyPr wrap="square">
            <a:spAutoFit/>
          </a:bodyPr>
          <a:lstStyle/>
          <a:p>
            <a:r>
              <a:rPr lang="en-US"/>
              <a:t>Click to edit Master title style</a:t>
            </a:r>
            <a:endParaRPr lang="sv-SE"/>
          </a:p>
        </p:txBody>
      </p:sp>
      <p:sp>
        <p:nvSpPr>
          <p:cNvPr id="8" name="Platshållare för innehåll 2">
            <a:extLst>
              <a:ext uri="{FF2B5EF4-FFF2-40B4-BE49-F238E27FC236}">
                <a16:creationId xmlns:a16="http://schemas.microsoft.com/office/drawing/2014/main" id="{122123CA-FDBB-56A6-93D2-F79D93A25665}"/>
              </a:ext>
            </a:extLst>
          </p:cNvPr>
          <p:cNvSpPr>
            <a:spLocks noGrp="1"/>
          </p:cNvSpPr>
          <p:nvPr>
            <p:ph idx="12"/>
          </p:nvPr>
        </p:nvSpPr>
        <p:spPr>
          <a:xfrm>
            <a:off x="720000" y="2954769"/>
            <a:ext cx="9106044"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innehåll 2">
            <a:extLst>
              <a:ext uri="{FF2B5EF4-FFF2-40B4-BE49-F238E27FC236}">
                <a16:creationId xmlns:a16="http://schemas.microsoft.com/office/drawing/2014/main" id="{CA0560FB-0DA4-8DA5-2DE6-C144FBBFF354}"/>
              </a:ext>
            </a:extLst>
          </p:cNvPr>
          <p:cNvSpPr>
            <a:spLocks noGrp="1"/>
          </p:cNvSpPr>
          <p:nvPr>
            <p:ph idx="13"/>
          </p:nvPr>
        </p:nvSpPr>
        <p:spPr>
          <a:xfrm>
            <a:off x="720000" y="2622504"/>
            <a:ext cx="9106044" cy="318357"/>
          </a:xfrm>
        </p:spPr>
        <p:txBody>
          <a:bodyPr wrap="square" lIns="0" tIns="0" numCol="1" spcCol="0">
            <a:spAutoFit/>
          </a:bodyPr>
          <a:lstStyle>
            <a:lvl1pPr marL="0" indent="0" algn="l">
              <a:buFont typeface="Arial" panose="020B0604020202020204" pitchFamily="34" charset="0"/>
              <a:buNone/>
              <a:defRPr>
                <a:latin typeface="+mj-lt"/>
              </a:defRPr>
            </a:lvl1pPr>
            <a:lvl2pPr marL="457200" indent="0" algn="l">
              <a:buFont typeface="Arial" panose="020B0604020202020204" pitchFamily="34" charset="0"/>
              <a:buNone/>
              <a:defRPr/>
            </a:lvl2pPr>
            <a:lvl3pPr marL="914400" indent="0" algn="l">
              <a:buFont typeface="Arial" panose="020B0604020202020204" pitchFamily="34" charset="0"/>
              <a:buNone/>
              <a:defRPr/>
            </a:lvl3pPr>
            <a:lvl4pPr marL="1371600" indent="0" algn="l">
              <a:buFont typeface="Arial" panose="020B0604020202020204" pitchFamily="34" charset="0"/>
              <a:buNone/>
              <a:defRPr/>
            </a:lvl4pPr>
            <a:lvl5pPr marL="1828800" indent="0" algn="l">
              <a:buFont typeface="Arial" panose="020B0604020202020204" pitchFamily="34" charset="0"/>
              <a:buNone/>
              <a:defRPr/>
            </a:lvl5pPr>
          </a:lstStyle>
          <a:p>
            <a:pPr lvl="0"/>
            <a:r>
              <a:rPr lang="en-US"/>
              <a:t>Click to edit Master text styles</a:t>
            </a:r>
          </a:p>
        </p:txBody>
      </p:sp>
    </p:spTree>
    <p:extLst>
      <p:ext uri="{BB962C8B-B14F-4D97-AF65-F5344CB8AC3E}">
        <p14:creationId xmlns:p14="http://schemas.microsoft.com/office/powerpoint/2010/main" val="274041665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guide id="7" orient="horz" pos="445">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ubrik och text med bild i ram till höger och emblem">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43F64DD-2D99-933F-F517-540688E811DD}"/>
              </a:ext>
            </a:extLst>
          </p:cNvPr>
          <p:cNvSpPr>
            <a:spLocks noGrp="1"/>
          </p:cNvSpPr>
          <p:nvPr>
            <p:ph idx="1"/>
          </p:nvPr>
        </p:nvSpPr>
        <p:spPr>
          <a:xfrm>
            <a:off x="720000" y="1772670"/>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4" name="Platshållare för bild 9">
            <a:extLst>
              <a:ext uri="{FF2B5EF4-FFF2-40B4-BE49-F238E27FC236}">
                <a16:creationId xmlns:a16="http://schemas.microsoft.com/office/drawing/2014/main" id="{B9C380D6-8BD1-ED63-CD5A-0066BE68469B}"/>
              </a:ext>
            </a:extLst>
          </p:cNvPr>
          <p:cNvSpPr>
            <a:spLocks noGrp="1"/>
          </p:cNvSpPr>
          <p:nvPr>
            <p:ph type="pic" sz="quarter" idx="10"/>
          </p:nvPr>
        </p:nvSpPr>
        <p:spPr>
          <a:xfrm>
            <a:off x="6450001" y="360000"/>
            <a:ext cx="5392749" cy="6143988"/>
          </a:xfrm>
          <a:noFill/>
        </p:spPr>
        <p:txBody>
          <a:bodyPr/>
          <a:lstStyle>
            <a:lvl1pPr marL="0" indent="0">
              <a:buNone/>
              <a:defRPr/>
            </a:lvl1pPr>
          </a:lstStyle>
          <a:p>
            <a:r>
              <a:rPr lang="en-US"/>
              <a:t>Click icon to add picture</a:t>
            </a:r>
            <a:endParaRPr lang="sv-SE"/>
          </a:p>
        </p:txBody>
      </p:sp>
      <p:sp>
        <p:nvSpPr>
          <p:cNvPr id="4" name="Platshållare för bild 50">
            <a:extLst>
              <a:ext uri="{FF2B5EF4-FFF2-40B4-BE49-F238E27FC236}">
                <a16:creationId xmlns:a16="http://schemas.microsoft.com/office/drawing/2014/main" id="{F175374B-3C8C-0289-DA93-AE418CB7AF1E}"/>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
        <p:nvSpPr>
          <p:cNvPr id="6" name="Rubrik 5">
            <a:extLst>
              <a:ext uri="{FF2B5EF4-FFF2-40B4-BE49-F238E27FC236}">
                <a16:creationId xmlns:a16="http://schemas.microsoft.com/office/drawing/2014/main" id="{462C66A4-9246-D1D5-6FE1-566C24EE67DE}"/>
              </a:ext>
            </a:extLst>
          </p:cNvPr>
          <p:cNvSpPr>
            <a:spLocks noGrp="1"/>
          </p:cNvSpPr>
          <p:nvPr>
            <p:ph type="title"/>
          </p:nvPr>
        </p:nvSpPr>
        <p:spPr>
          <a:xfrm>
            <a:off x="720000" y="656670"/>
            <a:ext cx="5022000" cy="1588127"/>
          </a:xfrm>
        </p:spPr>
        <p:txBody>
          <a:bodyPr>
            <a:spAutoFit/>
          </a:bodyPr>
          <a:lstStyle/>
          <a:p>
            <a:r>
              <a:rPr lang="en-US"/>
              <a:t>Click to edit Master title style</a:t>
            </a:r>
            <a:endParaRPr lang="sv-SE"/>
          </a:p>
        </p:txBody>
      </p:sp>
    </p:spTree>
    <p:extLst>
      <p:ext uri="{BB962C8B-B14F-4D97-AF65-F5344CB8AC3E}">
        <p14:creationId xmlns:p14="http://schemas.microsoft.com/office/powerpoint/2010/main" val="1867417806"/>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dslinje/illustrationer">
    <p:spTree>
      <p:nvGrpSpPr>
        <p:cNvPr id="1" name=""/>
        <p:cNvGrpSpPr/>
        <p:nvPr/>
      </p:nvGrpSpPr>
      <p:grpSpPr>
        <a:xfrm>
          <a:off x="0" y="0"/>
          <a:ext cx="0" cy="0"/>
          <a:chOff x="0" y="0"/>
          <a:chExt cx="0" cy="0"/>
        </a:xfrm>
      </p:grpSpPr>
      <p:sp>
        <p:nvSpPr>
          <p:cNvPr id="18" name="Rubrik 5">
            <a:extLst>
              <a:ext uri="{FF2B5EF4-FFF2-40B4-BE49-F238E27FC236}">
                <a16:creationId xmlns:a16="http://schemas.microsoft.com/office/drawing/2014/main" id="{C27333ED-F9B9-58D4-0E3B-0C268D35A079}"/>
              </a:ext>
            </a:extLst>
          </p:cNvPr>
          <p:cNvSpPr>
            <a:spLocks noGrp="1"/>
          </p:cNvSpPr>
          <p:nvPr>
            <p:ph type="title"/>
          </p:nvPr>
        </p:nvSpPr>
        <p:spPr>
          <a:xfrm>
            <a:off x="720000" y="656670"/>
            <a:ext cx="10013351" cy="590931"/>
          </a:xfrm>
        </p:spPr>
        <p:txBody>
          <a:bodyPr wrap="square">
            <a:spAutoFit/>
          </a:bodyPr>
          <a:lstStyle/>
          <a:p>
            <a:r>
              <a:rPr lang="en-US"/>
              <a:t>Click to edit Master title style</a:t>
            </a:r>
            <a:endParaRPr lang="sv-SE"/>
          </a:p>
        </p:txBody>
      </p:sp>
      <p:sp>
        <p:nvSpPr>
          <p:cNvPr id="2" name="Platshållare för innehåll 2">
            <a:extLst>
              <a:ext uri="{FF2B5EF4-FFF2-40B4-BE49-F238E27FC236}">
                <a16:creationId xmlns:a16="http://schemas.microsoft.com/office/drawing/2014/main" id="{22DD781A-9B92-4F99-7585-03DDD945C14B}"/>
              </a:ext>
            </a:extLst>
          </p:cNvPr>
          <p:cNvSpPr>
            <a:spLocks noGrp="1"/>
          </p:cNvSpPr>
          <p:nvPr>
            <p:ph idx="1"/>
          </p:nvPr>
        </p:nvSpPr>
        <p:spPr>
          <a:xfrm>
            <a:off x="720000" y="1268670"/>
            <a:ext cx="8551578" cy="2572307"/>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4088889293"/>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ubrik och text med bild i ram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360000" y="360000"/>
            <a:ext cx="5383575" cy="6143988"/>
          </a:xfrm>
          <a:noFill/>
        </p:spPr>
        <p:txBody>
          <a:bodyPr/>
          <a:lstStyle>
            <a:lvl1pPr marL="0" indent="0">
              <a:buNone/>
              <a:defRPr/>
            </a:lvl1pPr>
          </a:lstStyle>
          <a:p>
            <a:r>
              <a:rPr lang="en-US"/>
              <a:t>Click icon to add picture</a:t>
            </a:r>
            <a:endParaRPr lang="sv-SE"/>
          </a:p>
        </p:txBody>
      </p:sp>
      <p:sp>
        <p:nvSpPr>
          <p:cNvPr id="5" name="Rubrik 1">
            <a:extLst>
              <a:ext uri="{FF2B5EF4-FFF2-40B4-BE49-F238E27FC236}">
                <a16:creationId xmlns:a16="http://schemas.microsoft.com/office/drawing/2014/main" id="{E759D4D1-C9C2-112E-091B-AA7C06C204AC}"/>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13" name="textruta 12">
            <a:extLst>
              <a:ext uri="{FF2B5EF4-FFF2-40B4-BE49-F238E27FC236}">
                <a16:creationId xmlns:a16="http://schemas.microsoft.com/office/drawing/2014/main" id="{B91E481A-A484-4D5A-1A35-3223AC6AB4B6}"/>
              </a:ext>
            </a:extLst>
          </p:cNvPr>
          <p:cNvSpPr txBox="1"/>
          <p:nvPr userDrawn="1"/>
        </p:nvSpPr>
        <p:spPr>
          <a:xfrm>
            <a:off x="6469200" y="5988556"/>
            <a:ext cx="3655008" cy="215444"/>
          </a:xfrm>
          <a:prstGeom prst="rect">
            <a:avLst/>
          </a:prstGeom>
          <a:noFill/>
        </p:spPr>
        <p:txBody>
          <a:bodyPr wrap="square" lIns="0" rtlCol="0">
            <a:spAutoFit/>
          </a:bodyPr>
          <a:lstStyle/>
          <a:p>
            <a:r>
              <a:rPr lang="sv-SE" sz="800" i="0" kern="1200">
                <a:solidFill>
                  <a:schemeClr val="bg1"/>
                </a:solidFill>
                <a:effectLst/>
                <a:latin typeface="+mn-lt"/>
                <a:ea typeface="+mn-ea"/>
                <a:cs typeface="+mn-cs"/>
              </a:rPr>
              <a:t>evis.se</a:t>
            </a:r>
            <a:endParaRPr lang="sv-SE" sz="800" i="0">
              <a:solidFill>
                <a:schemeClr val="bg1"/>
              </a:solidFill>
              <a:latin typeface="+mn-lt"/>
            </a:endParaRPr>
          </a:p>
        </p:txBody>
      </p:sp>
      <p:sp>
        <p:nvSpPr>
          <p:cNvPr id="3" name="Platshållare för text 2">
            <a:extLst>
              <a:ext uri="{FF2B5EF4-FFF2-40B4-BE49-F238E27FC236}">
                <a16:creationId xmlns:a16="http://schemas.microsoft.com/office/drawing/2014/main" id="{1BB2EA11-8859-24A4-0BA1-49F165892DE7}"/>
              </a:ext>
            </a:extLst>
          </p:cNvPr>
          <p:cNvSpPr>
            <a:spLocks noGrp="1"/>
          </p:cNvSpPr>
          <p:nvPr>
            <p:ph type="body" sz="quarter" idx="11"/>
          </p:nvPr>
        </p:nvSpPr>
        <p:spPr>
          <a:xfrm>
            <a:off x="6469063" y="1765300"/>
            <a:ext cx="5019675" cy="2867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468050403"/>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ubrik och text med storbild till höger">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448424" y="0"/>
            <a:ext cx="5743575"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12" name="Platshållare för innehåll 2">
            <a:extLst>
              <a:ext uri="{FF2B5EF4-FFF2-40B4-BE49-F238E27FC236}">
                <a16:creationId xmlns:a16="http://schemas.microsoft.com/office/drawing/2014/main" id="{257A344A-5FDB-19C6-919F-C451A2BF5535}"/>
              </a:ext>
            </a:extLst>
          </p:cNvPr>
          <p:cNvSpPr>
            <a:spLocks noGrp="1"/>
          </p:cNvSpPr>
          <p:nvPr>
            <p:ph idx="1"/>
          </p:nvPr>
        </p:nvSpPr>
        <p:spPr>
          <a:xfrm>
            <a:off x="720000" y="1761758"/>
            <a:ext cx="5022000" cy="2867773"/>
          </a:xfrm>
        </p:spPr>
        <p:txBody>
          <a:bodyPr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2" name="Platshållare för bild 50">
            <a:extLst>
              <a:ext uri="{FF2B5EF4-FFF2-40B4-BE49-F238E27FC236}">
                <a16:creationId xmlns:a16="http://schemas.microsoft.com/office/drawing/2014/main" id="{02B357B4-F164-97AD-FBF6-441D4F6D16CF}"/>
              </a:ext>
            </a:extLst>
          </p:cNvPr>
          <p:cNvSpPr>
            <a:spLocks noGrp="1"/>
          </p:cNvSpPr>
          <p:nvPr>
            <p:ph type="pic" sz="quarter" idx="12" hasCustomPrompt="1"/>
          </p:nvPr>
        </p:nvSpPr>
        <p:spPr>
          <a:xfrm>
            <a:off x="10984800" y="576000"/>
            <a:ext cx="648000" cy="756000"/>
          </a:xfrm>
        </p:spPr>
        <p:txBody>
          <a:bodyPr/>
          <a:lstStyle/>
          <a:p>
            <a:r>
              <a:rPr lang="sv-SE"/>
              <a:t>Infoga logotyp</a:t>
            </a:r>
          </a:p>
          <a:p>
            <a:r>
              <a:rPr lang="sv-SE"/>
              <a:t>här</a:t>
            </a:r>
          </a:p>
        </p:txBody>
      </p:sp>
    </p:spTree>
    <p:extLst>
      <p:ext uri="{BB962C8B-B14F-4D97-AF65-F5344CB8AC3E}">
        <p14:creationId xmlns:p14="http://schemas.microsoft.com/office/powerpoint/2010/main" val="1815475239"/>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ubrik och text med förpackning">
    <p:spTree>
      <p:nvGrpSpPr>
        <p:cNvPr id="1" name=""/>
        <p:cNvGrpSpPr/>
        <p:nvPr/>
      </p:nvGrpSpPr>
      <p:grpSpPr>
        <a:xfrm>
          <a:off x="0" y="0"/>
          <a:ext cx="0" cy="0"/>
          <a:chOff x="0" y="0"/>
          <a:chExt cx="0" cy="0"/>
        </a:xfrm>
      </p:grpSpPr>
      <p:sp>
        <p:nvSpPr>
          <p:cNvPr id="9" name="Platshållare för bild 9">
            <a:extLst>
              <a:ext uri="{FF2B5EF4-FFF2-40B4-BE49-F238E27FC236}">
                <a16:creationId xmlns:a16="http://schemas.microsoft.com/office/drawing/2014/main" id="{4AD23A37-728E-7FD1-83C6-075E58E23101}"/>
              </a:ext>
            </a:extLst>
          </p:cNvPr>
          <p:cNvSpPr>
            <a:spLocks noGrp="1"/>
          </p:cNvSpPr>
          <p:nvPr>
            <p:ph type="pic" sz="quarter" idx="10"/>
          </p:nvPr>
        </p:nvSpPr>
        <p:spPr>
          <a:xfrm>
            <a:off x="6096000" y="0"/>
            <a:ext cx="6095999" cy="6858000"/>
          </a:xfrm>
          <a:noFill/>
        </p:spPr>
        <p:txBody>
          <a:bodyPr/>
          <a:lstStyle>
            <a:lvl1pPr marL="0" indent="0">
              <a:buNone/>
              <a:defRPr/>
            </a:lvl1pPr>
          </a:lstStyle>
          <a:p>
            <a:r>
              <a:rPr lang="en-US"/>
              <a:t>Click icon to add picture</a:t>
            </a:r>
            <a:endParaRPr lang="sv-SE"/>
          </a:p>
        </p:txBody>
      </p:sp>
      <p:sp>
        <p:nvSpPr>
          <p:cNvPr id="11" name="Rubrik 1">
            <a:extLst>
              <a:ext uri="{FF2B5EF4-FFF2-40B4-BE49-F238E27FC236}">
                <a16:creationId xmlns:a16="http://schemas.microsoft.com/office/drawing/2014/main" id="{ACE00A20-2584-9FDA-C9FE-BF84337B611A}"/>
              </a:ext>
            </a:extLst>
          </p:cNvPr>
          <p:cNvSpPr>
            <a:spLocks noGrp="1"/>
          </p:cNvSpPr>
          <p:nvPr>
            <p:ph type="title"/>
          </p:nvPr>
        </p:nvSpPr>
        <p:spPr>
          <a:xfrm>
            <a:off x="720000" y="656670"/>
            <a:ext cx="5022000" cy="1588127"/>
          </a:xfrm>
        </p:spPr>
        <p:txBody>
          <a:bodyPr wrap="square" anchor="t" anchorCtr="0">
            <a:spAutoFit/>
          </a:bodyPr>
          <a:lstStyle/>
          <a:p>
            <a:r>
              <a:rPr lang="en-US"/>
              <a:t>Click to edit Master title style</a:t>
            </a:r>
            <a:endParaRPr lang="sv-SE"/>
          </a:p>
        </p:txBody>
      </p:sp>
      <p:sp>
        <p:nvSpPr>
          <p:cNvPr id="6" name="Platshållare för text 5">
            <a:extLst>
              <a:ext uri="{FF2B5EF4-FFF2-40B4-BE49-F238E27FC236}">
                <a16:creationId xmlns:a16="http://schemas.microsoft.com/office/drawing/2014/main" id="{99DD394D-4C7D-C98F-B6CA-3ABE78DA9A6A}"/>
              </a:ext>
            </a:extLst>
          </p:cNvPr>
          <p:cNvSpPr>
            <a:spLocks noGrp="1"/>
          </p:cNvSpPr>
          <p:nvPr>
            <p:ph type="body" sz="quarter" idx="11"/>
          </p:nvPr>
        </p:nvSpPr>
        <p:spPr>
          <a:xfrm>
            <a:off x="703263" y="1714500"/>
            <a:ext cx="504031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51334460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ubrik och text med bild till vänster">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0B0ADEA-B1AA-2D5A-4676-755534E4A414}"/>
              </a:ext>
            </a:extLst>
          </p:cNvPr>
          <p:cNvSpPr>
            <a:spLocks noGrp="1"/>
          </p:cNvSpPr>
          <p:nvPr>
            <p:ph type="pic" sz="quarter" idx="10"/>
          </p:nvPr>
        </p:nvSpPr>
        <p:spPr>
          <a:xfrm>
            <a:off x="0" y="0"/>
            <a:ext cx="6096000" cy="6858000"/>
          </a:xfrm>
          <a:noFill/>
        </p:spPr>
        <p:txBody>
          <a:bodyPr/>
          <a:lstStyle>
            <a:lvl1pPr marL="0" indent="0">
              <a:buNone/>
              <a:defRPr/>
            </a:lvl1pPr>
          </a:lstStyle>
          <a:p>
            <a:r>
              <a:rPr lang="en-US"/>
              <a:t>Click icon to add picture</a:t>
            </a:r>
            <a:endParaRPr lang="sv-SE"/>
          </a:p>
        </p:txBody>
      </p:sp>
      <p:sp>
        <p:nvSpPr>
          <p:cNvPr id="14" name="textruta 13">
            <a:extLst>
              <a:ext uri="{FF2B5EF4-FFF2-40B4-BE49-F238E27FC236}">
                <a16:creationId xmlns:a16="http://schemas.microsoft.com/office/drawing/2014/main" id="{9FDC2A73-F6D6-3190-119E-C29C4491E74C}"/>
              </a:ext>
            </a:extLst>
          </p:cNvPr>
          <p:cNvSpPr txBox="1"/>
          <p:nvPr userDrawn="1"/>
        </p:nvSpPr>
        <p:spPr>
          <a:xfrm>
            <a:off x="6469200" y="5988556"/>
            <a:ext cx="3655008" cy="215444"/>
          </a:xfrm>
          <a:prstGeom prst="rect">
            <a:avLst/>
          </a:prstGeom>
          <a:noFill/>
        </p:spPr>
        <p:txBody>
          <a:bodyPr wrap="square" lIns="0" rtlCol="0">
            <a:spAutoFit/>
          </a:bodyPr>
          <a:lstStyle/>
          <a:p>
            <a:r>
              <a:rPr lang="sv-SE" sz="800" i="0" kern="1200">
                <a:solidFill>
                  <a:schemeClr val="tx1"/>
                </a:solidFill>
                <a:effectLst/>
                <a:latin typeface="+mn-lt"/>
                <a:ea typeface="+mn-ea"/>
                <a:cs typeface="+mn-cs"/>
              </a:rPr>
              <a:t>evis.se</a:t>
            </a:r>
            <a:endParaRPr lang="sv-SE" sz="800" i="0">
              <a:solidFill>
                <a:schemeClr val="tx1"/>
              </a:solidFill>
              <a:latin typeface="+mn-lt"/>
            </a:endParaRPr>
          </a:p>
        </p:txBody>
      </p:sp>
      <p:sp>
        <p:nvSpPr>
          <p:cNvPr id="5" name="Rubrik 1">
            <a:extLst>
              <a:ext uri="{FF2B5EF4-FFF2-40B4-BE49-F238E27FC236}">
                <a16:creationId xmlns:a16="http://schemas.microsoft.com/office/drawing/2014/main" id="{E0B9D94B-9A6B-8A26-B3F7-05191449BBC8}"/>
              </a:ext>
            </a:extLst>
          </p:cNvPr>
          <p:cNvSpPr>
            <a:spLocks noGrp="1"/>
          </p:cNvSpPr>
          <p:nvPr>
            <p:ph type="title"/>
          </p:nvPr>
        </p:nvSpPr>
        <p:spPr>
          <a:xfrm>
            <a:off x="6469200" y="656670"/>
            <a:ext cx="4314558" cy="1584000"/>
          </a:xfrm>
        </p:spPr>
        <p:txBody>
          <a:bodyPr wrap="square" anchor="t" anchorCtr="0">
            <a:spAutoFit/>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8321D53B-9B79-5490-5DE5-E41B1634F88A}"/>
              </a:ext>
            </a:extLst>
          </p:cNvPr>
          <p:cNvSpPr>
            <a:spLocks noGrp="1"/>
          </p:cNvSpPr>
          <p:nvPr>
            <p:ph idx="1"/>
          </p:nvPr>
        </p:nvSpPr>
        <p:spPr>
          <a:xfrm>
            <a:off x="6469200" y="1772670"/>
            <a:ext cx="5022000" cy="2381486"/>
          </a:xfrm>
        </p:spPr>
        <p:txBody>
          <a:bodyPr lIns="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1976202985"/>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ubrik och text bilder på anställ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685B-1275-E5D9-DFFE-BF3A078FC548}"/>
              </a:ext>
            </a:extLst>
          </p:cNvPr>
          <p:cNvSpPr>
            <a:spLocks noGrp="1"/>
          </p:cNvSpPr>
          <p:nvPr>
            <p:ph type="title"/>
          </p:nvPr>
        </p:nvSpPr>
        <p:spPr>
          <a:xfrm>
            <a:off x="720000" y="656670"/>
            <a:ext cx="10416600" cy="590931"/>
          </a:xfrm>
        </p:spPr>
        <p:txBody>
          <a:bodyPr wrap="square" anchor="t" anchorCtr="0">
            <a:spAutoFit/>
          </a:bodyPr>
          <a:lstStyle/>
          <a:p>
            <a:r>
              <a:rPr lang="en-US"/>
              <a:t>Click to edit Master title style</a:t>
            </a:r>
            <a:endParaRPr lang="sv-SE"/>
          </a:p>
        </p:txBody>
      </p:sp>
      <p:sp>
        <p:nvSpPr>
          <p:cNvPr id="44" name="Platshållare för bild 43">
            <a:extLst>
              <a:ext uri="{FF2B5EF4-FFF2-40B4-BE49-F238E27FC236}">
                <a16:creationId xmlns:a16="http://schemas.microsoft.com/office/drawing/2014/main" id="{4D28E6AF-E96D-A542-97B2-3D6934DBEDD4}"/>
              </a:ext>
            </a:extLst>
          </p:cNvPr>
          <p:cNvSpPr>
            <a:spLocks noGrp="1"/>
          </p:cNvSpPr>
          <p:nvPr>
            <p:ph type="pic" sz="quarter" idx="10"/>
          </p:nvPr>
        </p:nvSpPr>
        <p:spPr>
          <a:xfrm>
            <a:off x="732289"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5" name="Platshållare för bild 44">
            <a:extLst>
              <a:ext uri="{FF2B5EF4-FFF2-40B4-BE49-F238E27FC236}">
                <a16:creationId xmlns:a16="http://schemas.microsoft.com/office/drawing/2014/main" id="{322D1C01-9EF5-C016-3478-4CD5CE7724B4}"/>
              </a:ext>
            </a:extLst>
          </p:cNvPr>
          <p:cNvSpPr>
            <a:spLocks noGrp="1"/>
          </p:cNvSpPr>
          <p:nvPr>
            <p:ph type="pic" sz="quarter" idx="11"/>
          </p:nvPr>
        </p:nvSpPr>
        <p:spPr>
          <a:xfrm>
            <a:off x="732289" y="4108190"/>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6" name="Platshållare för bild 45">
            <a:extLst>
              <a:ext uri="{FF2B5EF4-FFF2-40B4-BE49-F238E27FC236}">
                <a16:creationId xmlns:a16="http://schemas.microsoft.com/office/drawing/2014/main" id="{3912B30C-5CDE-634E-9C63-93F55281D2C1}"/>
              </a:ext>
            </a:extLst>
          </p:cNvPr>
          <p:cNvSpPr>
            <a:spLocks noGrp="1"/>
          </p:cNvSpPr>
          <p:nvPr>
            <p:ph type="pic" sz="quarter" idx="12"/>
          </p:nvPr>
        </p:nvSpPr>
        <p:spPr>
          <a:xfrm>
            <a:off x="5741136" y="1864136"/>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7" name="Platshållare för bild 46">
            <a:extLst>
              <a:ext uri="{FF2B5EF4-FFF2-40B4-BE49-F238E27FC236}">
                <a16:creationId xmlns:a16="http://schemas.microsoft.com/office/drawing/2014/main" id="{BD52580E-1C18-BBD6-9D53-C32013A84C18}"/>
              </a:ext>
            </a:extLst>
          </p:cNvPr>
          <p:cNvSpPr>
            <a:spLocks noGrp="1"/>
          </p:cNvSpPr>
          <p:nvPr>
            <p:ph type="pic" sz="quarter" idx="13"/>
          </p:nvPr>
        </p:nvSpPr>
        <p:spPr>
          <a:xfrm>
            <a:off x="732289" y="2986163"/>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48" name="Platshållare för bild 47">
            <a:extLst>
              <a:ext uri="{FF2B5EF4-FFF2-40B4-BE49-F238E27FC236}">
                <a16:creationId xmlns:a16="http://schemas.microsoft.com/office/drawing/2014/main" id="{D1553294-96E7-CE6E-5E88-620D4A4F0513}"/>
              </a:ext>
            </a:extLst>
          </p:cNvPr>
          <p:cNvSpPr>
            <a:spLocks noGrp="1"/>
          </p:cNvSpPr>
          <p:nvPr>
            <p:ph type="pic" sz="quarter" idx="14"/>
          </p:nvPr>
        </p:nvSpPr>
        <p:spPr>
          <a:xfrm>
            <a:off x="5741136" y="2981684"/>
            <a:ext cx="708032" cy="708032"/>
          </a:xfrm>
          <a:custGeom>
            <a:avLst/>
            <a:gdLst>
              <a:gd name="connsiteX0" fmla="*/ 1890225 w 3780450"/>
              <a:gd name="connsiteY0" fmla="*/ 0 h 3780450"/>
              <a:gd name="connsiteX1" fmla="*/ 3780450 w 3780450"/>
              <a:gd name="connsiteY1" fmla="*/ 1890225 h 3780450"/>
              <a:gd name="connsiteX2" fmla="*/ 1890225 w 3780450"/>
              <a:gd name="connsiteY2" fmla="*/ 3780450 h 3780450"/>
              <a:gd name="connsiteX3" fmla="*/ 0 w 3780450"/>
              <a:gd name="connsiteY3" fmla="*/ 1890225 h 3780450"/>
              <a:gd name="connsiteX4" fmla="*/ 1890225 w 3780450"/>
              <a:gd name="connsiteY4" fmla="*/ 0 h 378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450" h="3780450">
                <a:moveTo>
                  <a:pt x="1890225" y="0"/>
                </a:moveTo>
                <a:cubicBezTo>
                  <a:pt x="2934167" y="0"/>
                  <a:pt x="3780450" y="846283"/>
                  <a:pt x="3780450" y="1890225"/>
                </a:cubicBezTo>
                <a:cubicBezTo>
                  <a:pt x="3780450" y="2934167"/>
                  <a:pt x="2934167" y="3780450"/>
                  <a:pt x="1890225" y="3780450"/>
                </a:cubicBezTo>
                <a:cubicBezTo>
                  <a:pt x="846283" y="3780450"/>
                  <a:pt x="0" y="2934167"/>
                  <a:pt x="0" y="1890225"/>
                </a:cubicBezTo>
                <a:cubicBezTo>
                  <a:pt x="0" y="846283"/>
                  <a:pt x="846283" y="0"/>
                  <a:pt x="1890225" y="0"/>
                </a:cubicBezTo>
                <a:close/>
              </a:path>
            </a:pathLst>
          </a:custGeom>
          <a:noFill/>
        </p:spPr>
        <p:txBody>
          <a:bodyPr wrap="square">
            <a:noAutofit/>
          </a:bodyPr>
          <a:lstStyle/>
          <a:p>
            <a:r>
              <a:rPr lang="en-US"/>
              <a:t>Click icon to add picture</a:t>
            </a:r>
            <a:endParaRPr lang="sv-SE"/>
          </a:p>
        </p:txBody>
      </p:sp>
      <p:sp>
        <p:nvSpPr>
          <p:cNvPr id="53" name="Platshållare för innehåll 2">
            <a:extLst>
              <a:ext uri="{FF2B5EF4-FFF2-40B4-BE49-F238E27FC236}">
                <a16:creationId xmlns:a16="http://schemas.microsoft.com/office/drawing/2014/main" id="{012A9AAB-2384-F8CE-0D3F-19B3B3076C1E}"/>
              </a:ext>
            </a:extLst>
          </p:cNvPr>
          <p:cNvSpPr>
            <a:spLocks noGrp="1"/>
          </p:cNvSpPr>
          <p:nvPr>
            <p:ph idx="19"/>
          </p:nvPr>
        </p:nvSpPr>
        <p:spPr>
          <a:xfrm>
            <a:off x="720000" y="1278951"/>
            <a:ext cx="5023575" cy="659989"/>
          </a:xfrm>
        </p:spPr>
        <p:txBody>
          <a:bodyPr wrap="square" lIns="0">
            <a:spAutoFit/>
          </a:bodyPr>
          <a:lstStyle>
            <a:lvl1pPr marL="285750" indent="-285750" algn="l">
              <a:buFontTx/>
              <a:buBlip>
                <a:blip r:embed="rId2"/>
              </a:buBlip>
              <a:defRPr/>
            </a:lvl1pPr>
            <a:lvl2pPr marL="742950" indent="-285750" algn="l">
              <a:buFontTx/>
              <a:buBlip>
                <a:blip r:embed="rId2"/>
              </a:buBlip>
              <a:defRPr/>
            </a:lvl2pPr>
            <a:lvl3pPr marL="1200150" indent="-285750" algn="l">
              <a:buFontTx/>
              <a:buBlip>
                <a:blip r:embed="rId2"/>
              </a:buBlip>
              <a:defRPr/>
            </a:lvl3pPr>
            <a:lvl4pPr marL="1657350" indent="-285750" algn="l">
              <a:buFontTx/>
              <a:buBlip>
                <a:blip r:embed="rId2"/>
              </a:buBlip>
              <a:defRPr/>
            </a:lvl4pPr>
            <a:lvl5pPr marL="2114550" indent="-285750" algn="l">
              <a:buFontTx/>
              <a:buBlip>
                <a:blip r:embed="rId2"/>
              </a:buBlip>
              <a:defRPr/>
            </a:lvl5pPr>
          </a:lstStyle>
          <a:p>
            <a:pPr lvl="0"/>
            <a:r>
              <a:rPr lang="en-US"/>
              <a:t>Click to edit Master text styles</a:t>
            </a:r>
          </a:p>
        </p:txBody>
      </p:sp>
    </p:spTree>
    <p:extLst>
      <p:ext uri="{BB962C8B-B14F-4D97-AF65-F5344CB8AC3E}">
        <p14:creationId xmlns:p14="http://schemas.microsoft.com/office/powerpoint/2010/main" val="3677921798"/>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ilm i helskärm">
    <p:spTree>
      <p:nvGrpSpPr>
        <p:cNvPr id="1" name=""/>
        <p:cNvGrpSpPr/>
        <p:nvPr/>
      </p:nvGrpSpPr>
      <p:grpSpPr>
        <a:xfrm>
          <a:off x="0" y="0"/>
          <a:ext cx="0" cy="0"/>
          <a:chOff x="0" y="0"/>
          <a:chExt cx="0" cy="0"/>
        </a:xfrm>
      </p:grpSpPr>
      <p:sp>
        <p:nvSpPr>
          <p:cNvPr id="2" name="Platshållare för bild 50">
            <a:extLst>
              <a:ext uri="{FF2B5EF4-FFF2-40B4-BE49-F238E27FC236}">
                <a16:creationId xmlns:a16="http://schemas.microsoft.com/office/drawing/2014/main" id="{E32E1AAA-6C40-8EBF-2610-81CDCBB44C0B}"/>
              </a:ext>
            </a:extLst>
          </p:cNvPr>
          <p:cNvSpPr>
            <a:spLocks noGrp="1"/>
          </p:cNvSpPr>
          <p:nvPr>
            <p:ph type="pic" sz="quarter" idx="13" hasCustomPrompt="1"/>
          </p:nvPr>
        </p:nvSpPr>
        <p:spPr>
          <a:xfrm>
            <a:off x="10984800" y="576000"/>
            <a:ext cx="648000" cy="756000"/>
          </a:xfrm>
        </p:spPr>
        <p:txBody>
          <a:bodyPr/>
          <a:lstStyle/>
          <a:p>
            <a:r>
              <a:rPr lang="sv-SE"/>
              <a:t>Infoga logotyp</a:t>
            </a:r>
          </a:p>
          <a:p>
            <a:r>
              <a:rPr lang="sv-SE"/>
              <a:t>här</a:t>
            </a:r>
          </a:p>
        </p:txBody>
      </p:sp>
      <p:sp>
        <p:nvSpPr>
          <p:cNvPr id="9" name="Platshållare för media 8">
            <a:extLst>
              <a:ext uri="{FF2B5EF4-FFF2-40B4-BE49-F238E27FC236}">
                <a16:creationId xmlns:a16="http://schemas.microsoft.com/office/drawing/2014/main" id="{A2BDF388-8571-674B-69FD-AEEAB2B184DC}"/>
              </a:ext>
            </a:extLst>
          </p:cNvPr>
          <p:cNvSpPr>
            <a:spLocks noGrp="1"/>
          </p:cNvSpPr>
          <p:nvPr>
            <p:ph type="media" sz="quarter" idx="14"/>
          </p:nvPr>
        </p:nvSpPr>
        <p:spPr>
          <a:xfrm>
            <a:off x="0" y="0"/>
            <a:ext cx="12192000" cy="6858000"/>
          </a:xfrm>
        </p:spPr>
        <p:txBody>
          <a:bodyPr/>
          <a:lstStyle/>
          <a:p>
            <a:r>
              <a:rPr lang="en-US"/>
              <a:t>Click icon to add media</a:t>
            </a:r>
            <a:endParaRPr lang="sv-SE"/>
          </a:p>
        </p:txBody>
      </p:sp>
    </p:spTree>
    <p:extLst>
      <p:ext uri="{BB962C8B-B14F-4D97-AF65-F5344CB8AC3E}">
        <p14:creationId xmlns:p14="http://schemas.microsoft.com/office/powerpoint/2010/main" val="2470094941"/>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ogo på bild i helskä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FB90487-B6E4-738D-5B3D-E2F67FC6E69E}"/>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
        <p:nvSpPr>
          <p:cNvPr id="10" name="Platshållare för bild 9">
            <a:extLst>
              <a:ext uri="{FF2B5EF4-FFF2-40B4-BE49-F238E27FC236}">
                <a16:creationId xmlns:a16="http://schemas.microsoft.com/office/drawing/2014/main" id="{29F35B16-8444-397C-C180-5CA540481E68}"/>
              </a:ext>
            </a:extLst>
          </p:cNvPr>
          <p:cNvSpPr>
            <a:spLocks noGrp="1"/>
          </p:cNvSpPr>
          <p:nvPr>
            <p:ph type="pic" sz="quarter" idx="11"/>
          </p:nvPr>
        </p:nvSpPr>
        <p:spPr>
          <a:xfrm>
            <a:off x="4614600" y="1463166"/>
            <a:ext cx="2962800" cy="3463199"/>
          </a:xfrm>
        </p:spPr>
        <p:txBody>
          <a:bodyPr/>
          <a:lstStyle/>
          <a:p>
            <a:r>
              <a:rPr lang="en-US"/>
              <a:t>Click icon to add picture</a:t>
            </a:r>
            <a:endParaRPr lang="sv-SE"/>
          </a:p>
        </p:txBody>
      </p:sp>
    </p:spTree>
    <p:extLst>
      <p:ext uri="{BB962C8B-B14F-4D97-AF65-F5344CB8AC3E}">
        <p14:creationId xmlns:p14="http://schemas.microsoft.com/office/powerpoint/2010/main" val="919958632"/>
      </p:ext>
    </p:extLst>
  </p:cSld>
  <p:clrMapOvr>
    <a:masterClrMapping/>
  </p:clrMapOvr>
  <p:extLst>
    <p:ext uri="{DCECCB84-F9BA-43D5-87BE-67443E8EF086}">
      <p15:sldGuideLst xmlns:p15="http://schemas.microsoft.com/office/powerpoint/2012/main">
        <p15:guide id="1" pos="7460">
          <p15:clr>
            <a:srgbClr val="FBAE40"/>
          </p15:clr>
        </p15:guide>
        <p15:guide id="2" orient="horz" pos="4097">
          <p15:clr>
            <a:srgbClr val="FBAE40"/>
          </p15:clr>
        </p15:guide>
        <p15:guide id="3" orient="horz" pos="223">
          <p15:clr>
            <a:srgbClr val="FBAE40"/>
          </p15:clr>
        </p15:guide>
        <p15:guide id="4" pos="4062">
          <p15:clr>
            <a:srgbClr val="FBAE40"/>
          </p15:clr>
        </p15:guide>
        <p15:guide id="5" pos="3618">
          <p15:clr>
            <a:srgbClr val="FBAE40"/>
          </p15:clr>
        </p15:guide>
        <p15:guide id="6" pos="22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2FD1-0BCF-FC39-3622-FF21906A5142}"/>
              </a:ext>
            </a:extLst>
          </p:cNvPr>
          <p:cNvSpPr>
            <a:spLocks noGrp="1"/>
          </p:cNvSpPr>
          <p:nvPr>
            <p:ph type="ctrTitle"/>
          </p:nvPr>
        </p:nvSpPr>
        <p:spPr>
          <a:xfrm>
            <a:off x="1524000" y="3133534"/>
            <a:ext cx="9144000" cy="590931"/>
          </a:xfrm>
        </p:spPr>
        <p:txBody>
          <a:bodyPr anchor="b"/>
          <a:lstStyle>
            <a:lvl1pPr algn="ctr">
              <a:defRPr sz="3600"/>
            </a:lvl1pPr>
          </a:lstStyle>
          <a:p>
            <a:r>
              <a:rPr lang="en-US"/>
              <a:t>Click to edit Master title style</a:t>
            </a:r>
            <a:endParaRPr lang="sv-SE"/>
          </a:p>
        </p:txBody>
      </p:sp>
      <p:pic>
        <p:nvPicPr>
          <p:cNvPr id="3" name="Bildobjekt 2">
            <a:extLst>
              <a:ext uri="{FF2B5EF4-FFF2-40B4-BE49-F238E27FC236}">
                <a16:creationId xmlns:a16="http://schemas.microsoft.com/office/drawing/2014/main" id="{2DECE6CA-653B-E77C-0951-3A73DD363B60}"/>
              </a:ext>
            </a:extLst>
          </p:cNvPr>
          <p:cNvPicPr>
            <a:picLocks noChangeAspect="1"/>
          </p:cNvPicPr>
          <p:nvPr userDrawn="1"/>
        </p:nvPicPr>
        <p:blipFill>
          <a:blip r:embed="rId2"/>
          <a:stretch>
            <a:fillRect/>
          </a:stretch>
        </p:blipFill>
        <p:spPr>
          <a:xfrm>
            <a:off x="10372634" y="6167685"/>
            <a:ext cx="1166904" cy="1311128"/>
          </a:xfrm>
          <a:prstGeom prst="rect">
            <a:avLst/>
          </a:prstGeom>
        </p:spPr>
      </p:pic>
      <p:pic>
        <p:nvPicPr>
          <p:cNvPr id="4" name="Bildobjekt 3">
            <a:extLst>
              <a:ext uri="{FF2B5EF4-FFF2-40B4-BE49-F238E27FC236}">
                <a16:creationId xmlns:a16="http://schemas.microsoft.com/office/drawing/2014/main" id="{6DA2A700-84EB-6EE4-4DC2-4043214508AB}"/>
              </a:ext>
            </a:extLst>
          </p:cNvPr>
          <p:cNvPicPr>
            <a:picLocks noChangeAspect="1"/>
          </p:cNvPicPr>
          <p:nvPr userDrawn="1"/>
        </p:nvPicPr>
        <p:blipFill>
          <a:blip r:embed="rId3"/>
          <a:stretch>
            <a:fillRect/>
          </a:stretch>
        </p:blipFill>
        <p:spPr>
          <a:xfrm>
            <a:off x="703263" y="-591128"/>
            <a:ext cx="1185216" cy="1311128"/>
          </a:xfrm>
          <a:prstGeom prst="rect">
            <a:avLst/>
          </a:prstGeom>
        </p:spPr>
      </p:pic>
    </p:spTree>
    <p:extLst>
      <p:ext uri="{BB962C8B-B14F-4D97-AF65-F5344CB8AC3E}">
        <p14:creationId xmlns:p14="http://schemas.microsoft.com/office/powerpoint/2010/main" val="295516779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image" Target="../media/image1.png"/><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theme" Target="../theme/theme3.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image" Target="../media/image7.png"/><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image" Target="../media/image6.png"/><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tags" Target="../tags/tag2.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theme" Target="../theme/theme4.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D4E66"/>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 name="textruta 60">
            <a:extLst>
              <a:ext uri="{FF2B5EF4-FFF2-40B4-BE49-F238E27FC236}">
                <a16:creationId xmlns:a16="http://schemas.microsoft.com/office/drawing/2014/main" id="{2C807DC2-1D8C-2450-D48A-894C274E8605}"/>
              </a:ext>
            </a:extLst>
          </p:cNvPr>
          <p:cNvSpPr txBox="1"/>
          <p:nvPr/>
        </p:nvSpPr>
        <p:spPr>
          <a:xfrm>
            <a:off x="306532" y="6425969"/>
            <a:ext cx="486618" cy="215444"/>
          </a:xfrm>
          <a:prstGeom prst="rect">
            <a:avLst/>
          </a:prstGeom>
          <a:noFill/>
        </p:spPr>
        <p:txBody>
          <a:bodyPr wrap="square" lIns="0" rtlCol="0">
            <a:spAutoFit/>
          </a:bodyPr>
          <a:lstStyle/>
          <a:p>
            <a:r>
              <a:rPr lang="sv-SE" sz="800" i="0" kern="1200">
                <a:solidFill>
                  <a:srgbClr val="F8F3E3"/>
                </a:solidFill>
                <a:effectLst/>
                <a:latin typeface="Roboto Slab" pitchFamily="2" charset="0"/>
                <a:ea typeface="Roboto Slab" pitchFamily="2" charset="0"/>
                <a:cs typeface="+mn-cs"/>
              </a:rPr>
              <a:t>e-vis.se</a:t>
            </a:r>
            <a:endParaRPr lang="sv-SE" sz="800" i="0">
              <a:solidFill>
                <a:srgbClr val="F8F3E3"/>
              </a:solidFill>
              <a:latin typeface="Roboto Slab" pitchFamily="2" charset="0"/>
              <a:ea typeface="Roboto Slab" pitchFamily="2" charset="0"/>
            </a:endParaRP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7">
            <a:alphaModFix/>
          </a:blip>
          <a:srcRect/>
          <a:stretch/>
        </p:blipFill>
        <p:spPr>
          <a:xfrm>
            <a:off x="10984800" y="576000"/>
            <a:ext cx="646659" cy="755805"/>
          </a:xfrm>
          <a:prstGeom prst="rect">
            <a:avLst/>
          </a:prstGeom>
        </p:spPr>
      </p:pic>
    </p:spTree>
    <p:extLst>
      <p:ext uri="{BB962C8B-B14F-4D97-AF65-F5344CB8AC3E}">
        <p14:creationId xmlns:p14="http://schemas.microsoft.com/office/powerpoint/2010/main" val="1571693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763" r:id="rId25"/>
  </p:sldLayoutIdLst>
  <p:txStyles>
    <p:titleStyle>
      <a:lvl1pPr algn="l" defTabSz="914400" rtl="0" eaLnBrk="1" latinLnBrk="0" hangingPunct="1">
        <a:lnSpc>
          <a:spcPct val="90000"/>
        </a:lnSpc>
        <a:spcBef>
          <a:spcPct val="0"/>
        </a:spcBef>
        <a:buNone/>
        <a:defRPr sz="3600" kern="1200">
          <a:solidFill>
            <a:srgbClr val="F8F3E3"/>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529283"/>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6"/>
          <a:srcRect/>
          <a:stretch/>
        </p:blipFill>
        <p:spPr>
          <a:xfrm>
            <a:off x="10984800" y="576000"/>
            <a:ext cx="646659" cy="755805"/>
          </a:xfrm>
          <a:prstGeom prst="rect">
            <a:avLst/>
          </a:prstGeom>
        </p:spPr>
      </p:pic>
      <p:sp>
        <p:nvSpPr>
          <p:cNvPr id="6" name="textruta 60">
            <a:extLst>
              <a:ext uri="{FF2B5EF4-FFF2-40B4-BE49-F238E27FC236}">
                <a16:creationId xmlns:a16="http://schemas.microsoft.com/office/drawing/2014/main" id="{27BDD277-D3AD-5421-2919-B1F45442BEE1}"/>
              </a:ext>
            </a:extLst>
          </p:cNvPr>
          <p:cNvSpPr txBox="1"/>
          <p:nvPr userDrawn="1"/>
        </p:nvSpPr>
        <p:spPr>
          <a:xfrm>
            <a:off x="306532" y="6425969"/>
            <a:ext cx="486618" cy="215444"/>
          </a:xfrm>
          <a:prstGeom prst="rect">
            <a:avLst/>
          </a:prstGeom>
          <a:noFill/>
        </p:spPr>
        <p:txBody>
          <a:bodyPr wrap="square" lIns="0" rtlCol="0">
            <a:spAutoFit/>
          </a:bodyPr>
          <a:lstStyle/>
          <a:p>
            <a:r>
              <a:rPr lang="sv-SE" sz="800" i="0" kern="1200">
                <a:solidFill>
                  <a:srgbClr val="F8F3E3"/>
                </a:solidFill>
                <a:effectLst/>
                <a:latin typeface="Roboto Slab" pitchFamily="2" charset="0"/>
                <a:ea typeface="Roboto Slab" pitchFamily="2" charset="0"/>
                <a:cs typeface="+mn-cs"/>
              </a:rPr>
              <a:t>e-vis.se</a:t>
            </a:r>
            <a:endParaRPr lang="sv-SE" sz="800" i="0">
              <a:solidFill>
                <a:srgbClr val="F8F3E3"/>
              </a:solidFill>
              <a:latin typeface="Roboto Slab" pitchFamily="2" charset="0"/>
              <a:ea typeface="Roboto Slab" pitchFamily="2" charset="0"/>
            </a:endParaRPr>
          </a:p>
        </p:txBody>
      </p:sp>
    </p:spTree>
    <p:extLst>
      <p:ext uri="{BB962C8B-B14F-4D97-AF65-F5344CB8AC3E}">
        <p14:creationId xmlns:p14="http://schemas.microsoft.com/office/powerpoint/2010/main" val="61406166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34" r:id="rId24"/>
  </p:sldLayoutIdLst>
  <p:txStyles>
    <p:titleStyle>
      <a:lvl1pPr algn="l" defTabSz="914400" rtl="0" eaLnBrk="1" latinLnBrk="0" hangingPunct="1">
        <a:lnSpc>
          <a:spcPct val="90000"/>
        </a:lnSpc>
        <a:spcBef>
          <a:spcPct val="0"/>
        </a:spcBef>
        <a:buNone/>
        <a:defRPr sz="3600" kern="1200">
          <a:solidFill>
            <a:srgbClr val="F8F3E3"/>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7"/>
          <a:srcRect/>
          <a:stretch/>
        </p:blipFill>
        <p:spPr>
          <a:xfrm>
            <a:off x="10984800" y="576000"/>
            <a:ext cx="646659" cy="755804"/>
          </a:xfrm>
          <a:prstGeom prst="rect">
            <a:avLst/>
          </a:prstGeom>
        </p:spPr>
      </p:pic>
      <p:sp>
        <p:nvSpPr>
          <p:cNvPr id="6" name="textruta 60">
            <a:extLst>
              <a:ext uri="{FF2B5EF4-FFF2-40B4-BE49-F238E27FC236}">
                <a16:creationId xmlns:a16="http://schemas.microsoft.com/office/drawing/2014/main" id="{3180CF28-EE68-5CB4-0290-6D3186B3E1C9}"/>
              </a:ext>
            </a:extLst>
          </p:cNvPr>
          <p:cNvSpPr txBox="1"/>
          <p:nvPr userDrawn="1"/>
        </p:nvSpPr>
        <p:spPr>
          <a:xfrm>
            <a:off x="306532" y="6425969"/>
            <a:ext cx="486618" cy="215444"/>
          </a:xfrm>
          <a:prstGeom prst="rect">
            <a:avLst/>
          </a:prstGeom>
          <a:noFill/>
        </p:spPr>
        <p:txBody>
          <a:bodyPr wrap="square" lIns="0" rtlCol="0">
            <a:spAutoFit/>
          </a:bodyPr>
          <a:lstStyle/>
          <a:p>
            <a:r>
              <a:rPr lang="sv-SE" sz="800" i="0" kern="1200">
                <a:solidFill>
                  <a:schemeClr val="tx2"/>
                </a:solidFill>
                <a:effectLst/>
                <a:latin typeface="Roboto Slab" pitchFamily="2" charset="0"/>
                <a:ea typeface="Roboto Slab" pitchFamily="2" charset="0"/>
                <a:cs typeface="+mn-cs"/>
              </a:rPr>
              <a:t>e-vis.se</a:t>
            </a:r>
            <a:endParaRPr lang="sv-SE" sz="800" i="0">
              <a:solidFill>
                <a:schemeClr val="tx2"/>
              </a:solidFill>
              <a:latin typeface="Roboto Slab" pitchFamily="2" charset="0"/>
              <a:ea typeface="Roboto Slab" pitchFamily="2" charset="0"/>
            </a:endParaRPr>
          </a:p>
        </p:txBody>
      </p:sp>
    </p:spTree>
    <p:extLst>
      <p:ext uri="{BB962C8B-B14F-4D97-AF65-F5344CB8AC3E}">
        <p14:creationId xmlns:p14="http://schemas.microsoft.com/office/powerpoint/2010/main" val="23958712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8" r:id="rId25"/>
  </p:sldLayoutIdLst>
  <p:txStyles>
    <p:titleStyle>
      <a:lvl1pPr algn="l" defTabSz="914400" rtl="0" eaLnBrk="1" latinLnBrk="0" hangingPunct="1">
        <a:lnSpc>
          <a:spcPct val="90000"/>
        </a:lnSpc>
        <a:spcBef>
          <a:spcPct val="0"/>
        </a:spcBef>
        <a:buNone/>
        <a:defRPr sz="3600" kern="1200">
          <a:solidFill>
            <a:schemeClr val="tx2"/>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8"/>
        </a:buBlip>
        <a:defRPr sz="1600" b="0" i="0" kern="1200">
          <a:solidFill>
            <a:schemeClr val="tx2"/>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FB9F92E-330C-0699-9491-A2AD669E5089}"/>
              </a:ext>
            </a:extLst>
          </p:cNvPr>
          <p:cNvSpPr>
            <a:spLocks noGrp="1"/>
          </p:cNvSpPr>
          <p:nvPr>
            <p:ph type="title"/>
          </p:nvPr>
        </p:nvSpPr>
        <p:spPr>
          <a:xfrm>
            <a:off x="720000" y="656670"/>
            <a:ext cx="10063758" cy="590931"/>
          </a:xfrm>
          <a:prstGeom prst="rect">
            <a:avLst/>
          </a:prstGeom>
        </p:spPr>
        <p:txBody>
          <a:bodyPr vert="horz" wrap="square" lIns="0" tIns="45720" rIns="91440" bIns="45720" rtlCol="0" anchor="t" anchorCtr="0">
            <a:sp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BE29277-1BBE-5FEF-E010-57E37B486CBA}"/>
              </a:ext>
            </a:extLst>
          </p:cNvPr>
          <p:cNvSpPr>
            <a:spLocks noGrp="1"/>
          </p:cNvSpPr>
          <p:nvPr>
            <p:ph type="body" idx="1"/>
          </p:nvPr>
        </p:nvSpPr>
        <p:spPr>
          <a:xfrm>
            <a:off x="720000" y="1268475"/>
            <a:ext cx="10819538" cy="2572307"/>
          </a:xfrm>
          <a:prstGeom prst="rect">
            <a:avLst/>
          </a:prstGeom>
        </p:spPr>
        <p:txBody>
          <a:bodyPr vert="horz" wrap="square" lIns="0" tIns="45720" rIns="91440" bIns="45720" rtlCol="0">
            <a:sp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20" name="Bildobjekt 19">
            <a:extLst>
              <a:ext uri="{FF2B5EF4-FFF2-40B4-BE49-F238E27FC236}">
                <a16:creationId xmlns:a16="http://schemas.microsoft.com/office/drawing/2014/main" id="{73AD2AAC-6BE8-5D79-FB00-DBE7982BD902}"/>
              </a:ext>
            </a:extLst>
          </p:cNvPr>
          <p:cNvPicPr>
            <a:picLocks noChangeAspect="1"/>
          </p:cNvPicPr>
          <p:nvPr/>
        </p:nvPicPr>
        <p:blipFill>
          <a:blip r:embed="rId26"/>
          <a:srcRect/>
          <a:stretch/>
        </p:blipFill>
        <p:spPr>
          <a:xfrm>
            <a:off x="10984800" y="576000"/>
            <a:ext cx="646659" cy="755804"/>
          </a:xfrm>
          <a:prstGeom prst="rect">
            <a:avLst/>
          </a:prstGeom>
        </p:spPr>
      </p:pic>
      <p:sp>
        <p:nvSpPr>
          <p:cNvPr id="4" name="textruta 3">
            <a:extLst>
              <a:ext uri="{FF2B5EF4-FFF2-40B4-BE49-F238E27FC236}">
                <a16:creationId xmlns:a16="http://schemas.microsoft.com/office/drawing/2014/main" id="{951E9206-907C-AFEB-171C-A66B8EF22C73}"/>
              </a:ext>
            </a:extLst>
          </p:cNvPr>
          <p:cNvSpPr txBox="1"/>
          <p:nvPr userDrawn="1"/>
        </p:nvSpPr>
        <p:spPr>
          <a:xfrm>
            <a:off x="314484" y="6423207"/>
            <a:ext cx="486618" cy="215444"/>
          </a:xfrm>
          <a:prstGeom prst="rect">
            <a:avLst/>
          </a:prstGeom>
          <a:noFill/>
        </p:spPr>
        <p:txBody>
          <a:bodyPr wrap="square" lIns="0" rtlCol="0">
            <a:spAutoFit/>
          </a:bodyPr>
          <a:lstStyle/>
          <a:p>
            <a:r>
              <a:rPr lang="sv-SE" sz="800" i="0" kern="1200">
                <a:solidFill>
                  <a:schemeClr val="tx2"/>
                </a:solidFill>
                <a:effectLst/>
                <a:latin typeface="Roboto Slab" pitchFamily="2" charset="0"/>
                <a:ea typeface="Roboto Slab" pitchFamily="2" charset="0"/>
                <a:cs typeface="+mn-cs"/>
              </a:rPr>
              <a:t>e-vis.se</a:t>
            </a:r>
            <a:endParaRPr lang="sv-SE" sz="800" i="0">
              <a:solidFill>
                <a:schemeClr val="tx2"/>
              </a:solidFill>
              <a:latin typeface="Roboto Slab" pitchFamily="2" charset="0"/>
              <a:ea typeface="Roboto Slab" pitchFamily="2" charset="0"/>
            </a:endParaRPr>
          </a:p>
        </p:txBody>
      </p:sp>
    </p:spTree>
    <p:custDataLst>
      <p:tags r:id="rId25"/>
    </p:custDataLst>
    <p:extLst>
      <p:ext uri="{BB962C8B-B14F-4D97-AF65-F5344CB8AC3E}">
        <p14:creationId xmlns:p14="http://schemas.microsoft.com/office/powerpoint/2010/main" val="51600953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Lst>
  <p:txStyles>
    <p:titleStyle>
      <a:lvl1pPr algn="l" defTabSz="914400" rtl="0" eaLnBrk="1" latinLnBrk="0" hangingPunct="1">
        <a:lnSpc>
          <a:spcPct val="90000"/>
        </a:lnSpc>
        <a:spcBef>
          <a:spcPct val="0"/>
        </a:spcBef>
        <a:buNone/>
        <a:defRPr sz="3600" kern="1200">
          <a:solidFill>
            <a:schemeClr val="tx2"/>
          </a:solidFill>
          <a:latin typeface="Roboto Slab Medium" pitchFamily="2" charset="0"/>
          <a:ea typeface="Roboto Slab Medium" pitchFamily="2" charset="0"/>
          <a:cs typeface="+mj-cs"/>
        </a:defRPr>
      </a:lvl1pPr>
    </p:titleStyle>
    <p:bodyStyle>
      <a:lvl1pPr marL="2857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27"/>
        </a:buBlip>
        <a:defRPr sz="1600" b="0" i="0" kern="1200">
          <a:solidFill>
            <a:schemeClr val="tx2"/>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3" pos="3840">
          <p15:clr>
            <a:srgbClr val="F26B43"/>
          </p15:clr>
        </p15:guide>
        <p15:guide id="4" pos="7237">
          <p15:clr>
            <a:srgbClr val="F26B43"/>
          </p15:clr>
        </p15:guide>
        <p15:guide id="5" pos="443">
          <p15:clr>
            <a:srgbClr val="F26B43"/>
          </p15:clr>
        </p15:guide>
        <p15:guide id="6" orient="horz" pos="445">
          <p15:clr>
            <a:srgbClr val="F26B43"/>
          </p15:clr>
        </p15:guide>
        <p15:guide id="7" orient="horz" pos="387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5.xml"/><Relationship Id="rId1" Type="http://schemas.openxmlformats.org/officeDocument/2006/relationships/tags" Target="../tags/tag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vis.se/forfalskade-lakemedel/bakomdittlakemede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5.xml"/><Relationship Id="rId1" Type="http://schemas.openxmlformats.org/officeDocument/2006/relationships/tags" Target="../tags/tag5.xml"/><Relationship Id="rId5" Type="http://schemas.openxmlformats.org/officeDocument/2006/relationships/image" Target="../media/image13.emf"/><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16E72-42B2-6FB6-090B-107DA509C565}"/>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A421E622-4C88-62CD-EE8F-05B223B37CB8}"/>
              </a:ext>
            </a:extLst>
          </p:cNvPr>
          <p:cNvSpPr>
            <a:spLocks noGrp="1"/>
          </p:cNvSpPr>
          <p:nvPr>
            <p:ph type="ctrTitle"/>
          </p:nvPr>
        </p:nvSpPr>
        <p:spPr>
          <a:xfrm>
            <a:off x="1524000" y="2451568"/>
            <a:ext cx="9144000" cy="987963"/>
          </a:xfrm>
        </p:spPr>
        <p:txBody>
          <a:bodyPr/>
          <a:lstStyle/>
          <a:p>
            <a:r>
              <a:rPr lang="sv-SE" b="1" dirty="0"/>
              <a:t>Bakom ditt läkemedel </a:t>
            </a:r>
            <a:br>
              <a:rPr lang="sv-SE" b="1" dirty="0"/>
            </a:br>
            <a:r>
              <a:rPr lang="sv-SE" sz="2400" b="1" dirty="0"/>
              <a:t>–</a:t>
            </a:r>
            <a:r>
              <a:rPr lang="sv-SE" sz="2400" dirty="0"/>
              <a:t> </a:t>
            </a:r>
            <a:r>
              <a:rPr lang="en-GB" sz="2400" dirty="0"/>
              <a:t>och riskerna med de olagliga</a:t>
            </a:r>
            <a:endParaRPr lang="sv-SE" sz="2400" dirty="0"/>
          </a:p>
        </p:txBody>
      </p:sp>
      <p:sp>
        <p:nvSpPr>
          <p:cNvPr id="2" name="textruta 1">
            <a:extLst>
              <a:ext uri="{FF2B5EF4-FFF2-40B4-BE49-F238E27FC236}">
                <a16:creationId xmlns:a16="http://schemas.microsoft.com/office/drawing/2014/main" id="{F00C2362-135C-00A2-9BCA-4EF49DD7036A}"/>
              </a:ext>
            </a:extLst>
          </p:cNvPr>
          <p:cNvSpPr txBox="1"/>
          <p:nvPr/>
        </p:nvSpPr>
        <p:spPr>
          <a:xfrm>
            <a:off x="220089" y="5683078"/>
            <a:ext cx="6914606" cy="889154"/>
          </a:xfrm>
          <a:prstGeom prst="rect">
            <a:avLst/>
          </a:prstGeom>
          <a:noFill/>
        </p:spPr>
        <p:txBody>
          <a:bodyPr wrap="square">
            <a:spAutoFit/>
          </a:bodyPr>
          <a:lstStyle/>
          <a:p>
            <a:pPr>
              <a:lnSpc>
                <a:spcPct val="150000"/>
              </a:lnSpc>
            </a:pPr>
            <a:r>
              <a:rPr lang="en-GB" sz="1200" dirty="0"/>
              <a:t>Det </a:t>
            </a:r>
            <a:r>
              <a:rPr lang="en-GB" sz="1200" dirty="0" err="1"/>
              <a:t>här</a:t>
            </a:r>
            <a:r>
              <a:rPr lang="en-GB" sz="1200" dirty="0"/>
              <a:t> är </a:t>
            </a:r>
            <a:r>
              <a:rPr lang="en-GB" sz="1200" dirty="0" err="1"/>
              <a:t>ett</a:t>
            </a:r>
            <a:r>
              <a:rPr lang="en-GB" sz="1200" dirty="0"/>
              <a:t> </a:t>
            </a:r>
            <a:r>
              <a:rPr lang="en-GB" sz="1200" dirty="0" err="1"/>
              <a:t>informationsmaterial</a:t>
            </a:r>
            <a:r>
              <a:rPr lang="en-GB" sz="1200" dirty="0"/>
              <a:t> </a:t>
            </a:r>
            <a:r>
              <a:rPr lang="en-GB" sz="1200" dirty="0" err="1"/>
              <a:t>från</a:t>
            </a:r>
            <a:r>
              <a:rPr lang="en-GB" sz="1200" dirty="0"/>
              <a:t> e-VIS, e-</a:t>
            </a:r>
            <a:r>
              <a:rPr lang="en-GB" sz="1200" dirty="0" err="1"/>
              <a:t>Verifikation</a:t>
            </a:r>
            <a:r>
              <a:rPr lang="en-GB" sz="1200" dirty="0"/>
              <a:t> i Sverige</a:t>
            </a:r>
          </a:p>
          <a:p>
            <a:pPr>
              <a:lnSpc>
                <a:spcPct val="150000"/>
              </a:lnSpc>
            </a:pPr>
            <a:r>
              <a:rPr lang="en-GB" sz="1200" dirty="0" err="1"/>
              <a:t>Innehållet</a:t>
            </a:r>
            <a:r>
              <a:rPr lang="en-GB" sz="1200" dirty="0"/>
              <a:t> är </a:t>
            </a:r>
            <a:r>
              <a:rPr lang="en-GB" sz="1200" dirty="0" err="1"/>
              <a:t>anpassat</a:t>
            </a:r>
            <a:r>
              <a:rPr lang="en-GB" sz="1200" dirty="0"/>
              <a:t> för </a:t>
            </a:r>
            <a:r>
              <a:rPr lang="en-GB" sz="1200" dirty="0" err="1"/>
              <a:t>vårdutbildningar</a:t>
            </a:r>
            <a:endParaRPr lang="en-GB" sz="1200" dirty="0"/>
          </a:p>
          <a:p>
            <a:pPr>
              <a:lnSpc>
                <a:spcPct val="150000"/>
              </a:lnSpc>
            </a:pPr>
            <a:r>
              <a:rPr lang="en-GB" sz="1200"/>
              <a:t>260901</a:t>
            </a:r>
            <a:endParaRPr lang="en-GB" sz="1200" dirty="0"/>
          </a:p>
        </p:txBody>
      </p:sp>
    </p:spTree>
    <p:extLst>
      <p:ext uri="{BB962C8B-B14F-4D97-AF65-F5344CB8AC3E}">
        <p14:creationId xmlns:p14="http://schemas.microsoft.com/office/powerpoint/2010/main" val="1960534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B834C-083B-82E5-3940-6514C2FB96B5}"/>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48801F7B-9B6A-24E4-2095-884FC3DBCC76}"/>
              </a:ext>
            </a:extLst>
          </p:cNvPr>
          <p:cNvSpPr>
            <a:spLocks noGrp="1"/>
          </p:cNvSpPr>
          <p:nvPr>
            <p:ph type="title"/>
          </p:nvPr>
        </p:nvSpPr>
        <p:spPr>
          <a:xfrm>
            <a:off x="720000" y="656670"/>
            <a:ext cx="4990518" cy="1089529"/>
          </a:xfrm>
        </p:spPr>
        <p:txBody>
          <a:bodyPr/>
          <a:lstStyle/>
          <a:p>
            <a:r>
              <a:rPr lang="sv-SE"/>
              <a:t>Så känner du igen ett lagligt apotek</a:t>
            </a:r>
            <a:endParaRPr lang="en-GB"/>
          </a:p>
        </p:txBody>
      </p:sp>
      <p:pic>
        <p:nvPicPr>
          <p:cNvPr id="12" name="Platshållare för innehåll 11">
            <a:extLst>
              <a:ext uri="{FF2B5EF4-FFF2-40B4-BE49-F238E27FC236}">
                <a16:creationId xmlns:a16="http://schemas.microsoft.com/office/drawing/2014/main" id="{FF75C8F1-87FA-858B-E2A5-0610E8319E4E}"/>
              </a:ext>
            </a:extLst>
          </p:cNvPr>
          <p:cNvPicPr>
            <a:picLocks noGrp="1" noChangeAspect="1"/>
          </p:cNvPicPr>
          <p:nvPr>
            <p:ph idx="10"/>
          </p:nvPr>
        </p:nvPicPr>
        <p:blipFill>
          <a:blip r:embed="rId3">
            <a:extLst>
              <a:ext uri="{28A0092B-C50C-407E-A947-70E740481C1C}">
                <a14:useLocalDpi xmlns:a14="http://schemas.microsoft.com/office/drawing/2010/main" val="0"/>
              </a:ext>
            </a:extLst>
          </a:blip>
          <a:stretch>
            <a:fillRect/>
          </a:stretch>
        </p:blipFill>
        <p:spPr>
          <a:xfrm>
            <a:off x="741094" y="2067813"/>
            <a:ext cx="1613984" cy="1903674"/>
          </a:xfrm>
          <a:prstGeom prst="rect">
            <a:avLst/>
          </a:prstGeom>
        </p:spPr>
      </p:pic>
      <p:pic>
        <p:nvPicPr>
          <p:cNvPr id="15" name="Bildobjekt 14">
            <a:extLst>
              <a:ext uri="{FF2B5EF4-FFF2-40B4-BE49-F238E27FC236}">
                <a16:creationId xmlns:a16="http://schemas.microsoft.com/office/drawing/2014/main" id="{8D8A8548-8698-4F1C-3739-8BF8F10296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094" y="4287356"/>
            <a:ext cx="1613985" cy="1903674"/>
          </a:xfrm>
          <a:prstGeom prst="rect">
            <a:avLst/>
          </a:prstGeom>
        </p:spPr>
      </p:pic>
      <p:pic>
        <p:nvPicPr>
          <p:cNvPr id="7" name="Bildobjekt 6">
            <a:extLst>
              <a:ext uri="{FF2B5EF4-FFF2-40B4-BE49-F238E27FC236}">
                <a16:creationId xmlns:a16="http://schemas.microsoft.com/office/drawing/2014/main" id="{AF2C3766-C943-F0D6-63B7-571268647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
        <p:nvSpPr>
          <p:cNvPr id="8" name="Platshållare för innehåll 1">
            <a:extLst>
              <a:ext uri="{FF2B5EF4-FFF2-40B4-BE49-F238E27FC236}">
                <a16:creationId xmlns:a16="http://schemas.microsoft.com/office/drawing/2014/main" id="{54F6834C-DDF0-9E9C-F115-8AB6E67523BF}"/>
              </a:ext>
            </a:extLst>
          </p:cNvPr>
          <p:cNvSpPr>
            <a:spLocks noGrp="1"/>
          </p:cNvSpPr>
          <p:nvPr>
            <p:ph idx="1"/>
          </p:nvPr>
        </p:nvSpPr>
        <p:spPr>
          <a:xfrm>
            <a:off x="3099344" y="2352896"/>
            <a:ext cx="2137674" cy="1333507"/>
          </a:xfrm>
        </p:spPr>
        <p:txBody>
          <a:bodyPr/>
          <a:lstStyle/>
          <a:p>
            <a:pPr marL="0" indent="0">
              <a:buNone/>
            </a:pPr>
            <a:r>
              <a:rPr lang="sv-SE" dirty="0"/>
              <a:t>Den nationella apotekssymbolen</a:t>
            </a:r>
            <a:br>
              <a:rPr lang="sv-SE" dirty="0"/>
            </a:br>
            <a:br>
              <a:rPr lang="sv-SE" dirty="0"/>
            </a:br>
            <a:r>
              <a:rPr lang="sv-SE" sz="1000" dirty="0"/>
              <a:t>– på alla godkända fysiska apotek och godkända nätapotek</a:t>
            </a:r>
            <a:endParaRPr lang="sv-SE" sz="1000" noProof="0" dirty="0"/>
          </a:p>
        </p:txBody>
      </p:sp>
      <p:sp>
        <p:nvSpPr>
          <p:cNvPr id="9" name="Platshållare för innehåll 1">
            <a:extLst>
              <a:ext uri="{FF2B5EF4-FFF2-40B4-BE49-F238E27FC236}">
                <a16:creationId xmlns:a16="http://schemas.microsoft.com/office/drawing/2014/main" id="{37428840-A226-6347-4AD6-26403C0793C5}"/>
              </a:ext>
            </a:extLst>
          </p:cNvPr>
          <p:cNvSpPr txBox="1">
            <a:spLocks/>
          </p:cNvSpPr>
          <p:nvPr/>
        </p:nvSpPr>
        <p:spPr>
          <a:xfrm>
            <a:off x="3099344" y="4739665"/>
            <a:ext cx="2517685" cy="999056"/>
          </a:xfrm>
          <a:prstGeom prst="rect">
            <a:avLst/>
          </a:prstGeom>
        </p:spPr>
        <p:txBody>
          <a:bodyPr vert="horz" wrap="square" lIns="0" tIns="45720" rIns="91440" bIns="45720" numCol="1" spcCol="0" rtlCol="0">
            <a:spAutoFit/>
          </a:bodyPr>
          <a:lstStyle>
            <a:lvl1pPr marL="2857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6"/>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dirty="0"/>
              <a:t>EU-gemensam symbol</a:t>
            </a:r>
          </a:p>
          <a:p>
            <a:pPr marL="0" indent="0">
              <a:buNone/>
            </a:pPr>
            <a:r>
              <a:rPr lang="sv-SE" sz="1000" dirty="0"/>
              <a:t>– på alla lagliga webbplatser som säljer läkemedel</a:t>
            </a:r>
          </a:p>
        </p:txBody>
      </p:sp>
    </p:spTree>
    <p:extLst>
      <p:ext uri="{BB962C8B-B14F-4D97-AF65-F5344CB8AC3E}">
        <p14:creationId xmlns:p14="http://schemas.microsoft.com/office/powerpoint/2010/main" val="3138151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610AACA2-1D7D-B567-19A0-062B16A5328F}"/>
              </a:ext>
            </a:extLst>
          </p:cNvPr>
          <p:cNvSpPr>
            <a:spLocks noGrp="1"/>
          </p:cNvSpPr>
          <p:nvPr>
            <p:ph idx="1"/>
          </p:nvPr>
        </p:nvSpPr>
        <p:spPr>
          <a:xfrm>
            <a:off x="720000" y="2147466"/>
            <a:ext cx="5786308" cy="4217987"/>
          </a:xfrm>
        </p:spPr>
        <p:txBody>
          <a:bodyPr wrap="square">
            <a:normAutofit/>
          </a:bodyPr>
          <a:lstStyle/>
          <a:p>
            <a:pPr fontAlgn="t">
              <a:lnSpc>
                <a:spcPct val="110000"/>
              </a:lnSpc>
              <a:buFont typeface="Arial" panose="020B0604020202020204" pitchFamily="34" charset="0"/>
              <a:buChar char="•"/>
            </a:pPr>
            <a:r>
              <a:rPr lang="sv-SE" dirty="0"/>
              <a:t>E-verifikation säkerställer att förfalskade läkemedel upptäcks om de kommer in i läkemedelsförsörjningen. </a:t>
            </a:r>
          </a:p>
          <a:p>
            <a:pPr fontAlgn="t">
              <a:lnSpc>
                <a:spcPct val="110000"/>
              </a:lnSpc>
              <a:buFont typeface="Arial" panose="020B0604020202020204" pitchFamily="34" charset="0"/>
              <a:buChar char="•"/>
            </a:pPr>
            <a:r>
              <a:rPr lang="sv-SE" dirty="0"/>
              <a:t>I Sverige har inga förfalskade läkemedel identifierats i den legala läkemedelsförsörjningen.</a:t>
            </a:r>
          </a:p>
        </p:txBody>
      </p:sp>
      <p:sp>
        <p:nvSpPr>
          <p:cNvPr id="3" name="Rubrik 2">
            <a:extLst>
              <a:ext uri="{FF2B5EF4-FFF2-40B4-BE49-F238E27FC236}">
                <a16:creationId xmlns:a16="http://schemas.microsoft.com/office/drawing/2014/main" id="{6A7811FB-6851-0AC3-F44E-E752098079E9}"/>
              </a:ext>
            </a:extLst>
          </p:cNvPr>
          <p:cNvSpPr>
            <a:spLocks noGrp="1"/>
          </p:cNvSpPr>
          <p:nvPr>
            <p:ph type="title"/>
          </p:nvPr>
        </p:nvSpPr>
        <p:spPr>
          <a:xfrm>
            <a:off x="720000" y="656670"/>
            <a:ext cx="10164570" cy="590931"/>
          </a:xfrm>
        </p:spPr>
        <p:txBody>
          <a:bodyPr wrap="square" anchor="t">
            <a:noAutofit/>
          </a:bodyPr>
          <a:lstStyle/>
          <a:p>
            <a:r>
              <a:rPr lang="sv-SE" dirty="0"/>
              <a:t>E-verifikation för en </a:t>
            </a:r>
            <a:br>
              <a:rPr lang="sv-SE" dirty="0"/>
            </a:br>
            <a:r>
              <a:rPr lang="sv-SE" dirty="0"/>
              <a:t>tryggare läkemedelsförsörjning</a:t>
            </a:r>
          </a:p>
        </p:txBody>
      </p:sp>
    </p:spTree>
    <p:extLst>
      <p:ext uri="{BB962C8B-B14F-4D97-AF65-F5344CB8AC3E}">
        <p14:creationId xmlns:p14="http://schemas.microsoft.com/office/powerpoint/2010/main" val="3017160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ED069-9926-CEEB-EDA7-70DC197C7D9F}"/>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49C1C1E6-0711-D197-6031-E78718D9C0B7}"/>
              </a:ext>
            </a:extLst>
          </p:cNvPr>
          <p:cNvSpPr>
            <a:spLocks noGrp="1"/>
          </p:cNvSpPr>
          <p:nvPr>
            <p:ph idx="1"/>
          </p:nvPr>
        </p:nvSpPr>
        <p:spPr>
          <a:xfrm>
            <a:off x="719998" y="2063262"/>
            <a:ext cx="5191125" cy="4217987"/>
          </a:xfrm>
        </p:spPr>
        <p:txBody>
          <a:bodyPr wrap="square">
            <a:normAutofit/>
          </a:bodyPr>
          <a:lstStyle/>
          <a:p>
            <a:pPr fontAlgn="t">
              <a:lnSpc>
                <a:spcPct val="110000"/>
              </a:lnSpc>
              <a:buFont typeface="Arial" panose="020B0604020202020204" pitchFamily="34" charset="0"/>
              <a:buChar char="•"/>
            </a:pPr>
            <a:r>
              <a:rPr lang="sv-SE" dirty="0"/>
              <a:t>2022 identifierades förfalskade läkemedel hos grossister genom de nationella verifierings-systemen i Tjeckien och Slovakien.</a:t>
            </a:r>
          </a:p>
          <a:p>
            <a:pPr fontAlgn="t">
              <a:lnSpc>
                <a:spcPct val="110000"/>
              </a:lnSpc>
              <a:buFont typeface="Arial" panose="020B0604020202020204" pitchFamily="34" charset="0"/>
              <a:buChar char="•"/>
            </a:pPr>
            <a:r>
              <a:rPr lang="sv-SE" dirty="0"/>
              <a:t>2023 upptäcktes förfalskade förpackningar av diabetesläkemedel i den legala läkemedels-försörjningskedjan i Österrike, Tyskland och Storbritannien. </a:t>
            </a:r>
          </a:p>
          <a:p>
            <a:pPr marL="0" indent="0" fontAlgn="t">
              <a:lnSpc>
                <a:spcPct val="110000"/>
              </a:lnSpc>
              <a:buNone/>
            </a:pPr>
            <a:br>
              <a:rPr lang="sv-SE" sz="1200" dirty="0"/>
            </a:br>
            <a:r>
              <a:rPr lang="sv-SE" sz="1200" dirty="0"/>
              <a:t>De här händelserna visar vikten av att kontrollera och skanna läkemedelsförpackningar. Det är den sista säkerhetsbarriären innan läkemedlet når patienten.</a:t>
            </a:r>
            <a:endParaRPr lang="sv-SE" sz="1200" i="1" dirty="0"/>
          </a:p>
          <a:p>
            <a:pPr marL="0" indent="0" fontAlgn="t">
              <a:lnSpc>
                <a:spcPct val="110000"/>
              </a:lnSpc>
              <a:buNone/>
            </a:pPr>
            <a:br>
              <a:rPr lang="sv-SE" sz="1200" i="1" dirty="0"/>
            </a:br>
            <a:r>
              <a:rPr lang="sv-SE" sz="1200" i="1" dirty="0"/>
              <a:t>BILD: Några av de förfalskade diabetesläkemedel som upptäcktes 2023.</a:t>
            </a:r>
          </a:p>
        </p:txBody>
      </p:sp>
      <p:sp>
        <p:nvSpPr>
          <p:cNvPr id="3" name="Rubrik 2">
            <a:extLst>
              <a:ext uri="{FF2B5EF4-FFF2-40B4-BE49-F238E27FC236}">
                <a16:creationId xmlns:a16="http://schemas.microsoft.com/office/drawing/2014/main" id="{628A66A2-1B57-98A0-89D1-47D65847B78A}"/>
              </a:ext>
            </a:extLst>
          </p:cNvPr>
          <p:cNvSpPr>
            <a:spLocks noGrp="1"/>
          </p:cNvSpPr>
          <p:nvPr>
            <p:ph type="title"/>
          </p:nvPr>
        </p:nvSpPr>
        <p:spPr>
          <a:xfrm>
            <a:off x="720000" y="656670"/>
            <a:ext cx="5191124" cy="1406592"/>
          </a:xfrm>
        </p:spPr>
        <p:txBody>
          <a:bodyPr wrap="square" anchor="t">
            <a:noAutofit/>
          </a:bodyPr>
          <a:lstStyle/>
          <a:p>
            <a:r>
              <a:rPr lang="sv-SE" dirty="0"/>
              <a:t>Har systemet upptäckt några förfalskningar?</a:t>
            </a:r>
          </a:p>
        </p:txBody>
      </p:sp>
      <p:pic>
        <p:nvPicPr>
          <p:cNvPr id="5" name="Inhaltsplatzhalter 8">
            <a:extLst>
              <a:ext uri="{FF2B5EF4-FFF2-40B4-BE49-F238E27FC236}">
                <a16:creationId xmlns:a16="http://schemas.microsoft.com/office/drawing/2014/main" id="{EE9474CA-804F-A5A9-278C-67C91494C1A7}"/>
              </a:ext>
            </a:extLst>
          </p:cNvPr>
          <p:cNvPicPr>
            <a:picLocks noGrp="1" noChangeAspect="1"/>
          </p:cNvPicPr>
          <p:nvPr>
            <p:ph idx="10"/>
          </p:nvPr>
        </p:nvPicPr>
        <p:blipFill>
          <a:blip r:embed="rId3"/>
          <a:stretch>
            <a:fillRect/>
          </a:stretch>
        </p:blipFill>
        <p:spPr>
          <a:xfrm>
            <a:off x="6280878" y="855785"/>
            <a:ext cx="4424127" cy="3948534"/>
          </a:xfrm>
          <a:prstGeom prst="rect">
            <a:avLst/>
          </a:prstGeom>
          <a:noFill/>
        </p:spPr>
      </p:pic>
      <p:pic>
        <p:nvPicPr>
          <p:cNvPr id="2" name="Grafik 5" descr="Ein Bild, das Text, Screenshot, Schrift, Rechteck enthält.&#10;&#10;Automatisch generierte Beschreibung">
            <a:extLst>
              <a:ext uri="{FF2B5EF4-FFF2-40B4-BE49-F238E27FC236}">
                <a16:creationId xmlns:a16="http://schemas.microsoft.com/office/drawing/2014/main" id="{621B6DF0-4F4E-E789-3F48-C1000A9176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0824" y="4994168"/>
            <a:ext cx="3104233" cy="1195439"/>
          </a:xfrm>
          <a:prstGeom prst="rect">
            <a:avLst/>
          </a:prstGeom>
        </p:spPr>
      </p:pic>
    </p:spTree>
    <p:extLst>
      <p:ext uri="{BB962C8B-B14F-4D97-AF65-F5344CB8AC3E}">
        <p14:creationId xmlns:p14="http://schemas.microsoft.com/office/powerpoint/2010/main" val="176051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B82492D3-6449-5FAA-4FC5-6818AAA8ECA6}"/>
              </a:ext>
            </a:extLst>
          </p:cNvPr>
          <p:cNvSpPr>
            <a:spLocks noGrp="1"/>
          </p:cNvSpPr>
          <p:nvPr>
            <p:ph idx="1"/>
          </p:nvPr>
        </p:nvSpPr>
        <p:spPr>
          <a:xfrm>
            <a:off x="720000" y="1701807"/>
            <a:ext cx="8551578" cy="3202223"/>
          </a:xfrm>
        </p:spPr>
        <p:txBody>
          <a:bodyPr/>
          <a:lstStyle/>
          <a:p>
            <a:r>
              <a:rPr lang="sv-SE" dirty="0"/>
              <a:t>Hur kan vårdpersonal informera patienter om riskerna med att köpa läkemedel från illegala nätapotek? </a:t>
            </a:r>
          </a:p>
          <a:p>
            <a:r>
              <a:rPr lang="sv-SE" dirty="0"/>
              <a:t>Hur kan vårdpersonal informera patienter om hur de känner igen ett nätapotek med tillstånd från Läkemedelsverket? </a:t>
            </a:r>
          </a:p>
          <a:p>
            <a:r>
              <a:rPr lang="sv-SE" dirty="0"/>
              <a:t>Vad mer kan vårdpersonal göra för att motverka köp av illegala och förfalskade läkemedel i Sverige? </a:t>
            </a:r>
          </a:p>
          <a:p>
            <a:r>
              <a:rPr lang="sv-SE" dirty="0"/>
              <a:t>Hur kan vårdgivare säkerställa att de läkemedel som köps in till verksamheten, och ges till patienter, är äkta och aldrig har lämnat läkemedelsförsörjningen? </a:t>
            </a:r>
            <a:endParaRPr lang="en-GB" dirty="0"/>
          </a:p>
        </p:txBody>
      </p:sp>
      <p:sp>
        <p:nvSpPr>
          <p:cNvPr id="3" name="Rubrik 2">
            <a:extLst>
              <a:ext uri="{FF2B5EF4-FFF2-40B4-BE49-F238E27FC236}">
                <a16:creationId xmlns:a16="http://schemas.microsoft.com/office/drawing/2014/main" id="{4C14D801-9CD8-3295-2C34-311E3C27B373}"/>
              </a:ext>
            </a:extLst>
          </p:cNvPr>
          <p:cNvSpPr>
            <a:spLocks noGrp="1"/>
          </p:cNvSpPr>
          <p:nvPr>
            <p:ph type="title"/>
          </p:nvPr>
        </p:nvSpPr>
        <p:spPr/>
        <p:txBody>
          <a:bodyPr/>
          <a:lstStyle/>
          <a:p>
            <a:r>
              <a:rPr lang="sv-SE" dirty="0"/>
              <a:t>Diskussionsfrågor</a:t>
            </a:r>
            <a:endParaRPr lang="en-GB" dirty="0"/>
          </a:p>
        </p:txBody>
      </p:sp>
    </p:spTree>
    <p:extLst>
      <p:ext uri="{BB962C8B-B14F-4D97-AF65-F5344CB8AC3E}">
        <p14:creationId xmlns:p14="http://schemas.microsoft.com/office/powerpoint/2010/main" val="13018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2">
            <a:extLst>
              <a:ext uri="{FF2B5EF4-FFF2-40B4-BE49-F238E27FC236}">
                <a16:creationId xmlns:a16="http://schemas.microsoft.com/office/drawing/2014/main" id="{DD1007F2-0970-53C7-C2D1-DD3C055160BD}"/>
              </a:ext>
            </a:extLst>
          </p:cNvPr>
          <p:cNvSpPr txBox="1">
            <a:spLocks/>
          </p:cNvSpPr>
          <p:nvPr/>
        </p:nvSpPr>
        <p:spPr>
          <a:xfrm>
            <a:off x="2438400" y="5678856"/>
            <a:ext cx="7315200" cy="732456"/>
          </a:xfrm>
          <a:prstGeom prst="rect">
            <a:avLst/>
          </a:prstGeom>
        </p:spPr>
        <p:txBody>
          <a:bodyPr>
            <a:normAutofit lnSpcReduction="10000"/>
          </a:bodyPr>
          <a:lstStyle>
            <a:lvl1pPr marL="285750" indent="-285750" algn="l" defTabSz="914400" rtl="0" eaLnBrk="1" latinLnBrk="0" hangingPunct="1">
              <a:lnSpc>
                <a:spcPct val="120000"/>
              </a:lnSpc>
              <a:spcBef>
                <a:spcPts val="2000"/>
              </a:spcBef>
              <a:spcAft>
                <a:spcPts val="0"/>
              </a:spcAft>
              <a:buClr>
                <a:srgbClr val="F8F3E3"/>
              </a:buClr>
              <a:buFontTx/>
              <a:buBlip>
                <a:blip r:embed="rId3"/>
              </a:buBlip>
              <a:defRPr sz="1600" b="0" i="0" kern="1200">
                <a:solidFill>
                  <a:srgbClr val="F8F3E3"/>
                </a:solidFill>
                <a:latin typeface="Roboto Slab Light" pitchFamily="2" charset="0"/>
                <a:ea typeface="Roboto Slab Light" pitchFamily="2" charset="0"/>
                <a:cs typeface="+mn-cs"/>
              </a:defRPr>
            </a:lvl1pPr>
            <a:lvl2pPr marL="742950" indent="-285750" algn="l" defTabSz="914400" rtl="0" eaLnBrk="1" latinLnBrk="0" hangingPunct="1">
              <a:lnSpc>
                <a:spcPct val="120000"/>
              </a:lnSpc>
              <a:spcBef>
                <a:spcPts val="2000"/>
              </a:spcBef>
              <a:spcAft>
                <a:spcPts val="0"/>
              </a:spcAft>
              <a:buClr>
                <a:srgbClr val="F8F3E3"/>
              </a:buClr>
              <a:buFontTx/>
              <a:buBlip>
                <a:blip r:embed="rId3"/>
              </a:buBlip>
              <a:defRPr sz="1600" b="0" i="0" kern="1200">
                <a:solidFill>
                  <a:srgbClr val="F8F3E3"/>
                </a:solidFill>
                <a:latin typeface="Roboto Slab Light" pitchFamily="2" charset="0"/>
                <a:ea typeface="Roboto Slab Light" pitchFamily="2" charset="0"/>
                <a:cs typeface="+mn-cs"/>
              </a:defRPr>
            </a:lvl2pPr>
            <a:lvl3pPr marL="1200150" indent="-285750" algn="l" defTabSz="914400" rtl="0" eaLnBrk="1" latinLnBrk="0" hangingPunct="1">
              <a:lnSpc>
                <a:spcPct val="120000"/>
              </a:lnSpc>
              <a:spcBef>
                <a:spcPts val="2000"/>
              </a:spcBef>
              <a:spcAft>
                <a:spcPts val="0"/>
              </a:spcAft>
              <a:buClr>
                <a:srgbClr val="F8F3E3"/>
              </a:buClr>
              <a:buFontTx/>
              <a:buBlip>
                <a:blip r:embed="rId3"/>
              </a:buBlip>
              <a:defRPr sz="1600" b="0" i="0" kern="1200">
                <a:solidFill>
                  <a:srgbClr val="F8F3E3"/>
                </a:solidFill>
                <a:latin typeface="Roboto Slab Light" pitchFamily="2" charset="0"/>
                <a:ea typeface="Roboto Slab Light" pitchFamily="2" charset="0"/>
                <a:cs typeface="+mn-cs"/>
              </a:defRPr>
            </a:lvl3pPr>
            <a:lvl4pPr marL="1657350" indent="-285750" algn="l" defTabSz="914400" rtl="0" eaLnBrk="1" latinLnBrk="0" hangingPunct="1">
              <a:lnSpc>
                <a:spcPct val="120000"/>
              </a:lnSpc>
              <a:spcBef>
                <a:spcPts val="2000"/>
              </a:spcBef>
              <a:spcAft>
                <a:spcPts val="0"/>
              </a:spcAft>
              <a:buClr>
                <a:srgbClr val="F8F3E3"/>
              </a:buClr>
              <a:buFontTx/>
              <a:buBlip>
                <a:blip r:embed="rId3"/>
              </a:buBlip>
              <a:defRPr sz="1600" b="0" i="0" kern="1200">
                <a:solidFill>
                  <a:srgbClr val="F8F3E3"/>
                </a:solidFill>
                <a:latin typeface="Roboto Slab Light" pitchFamily="2" charset="0"/>
                <a:ea typeface="Roboto Slab Light" pitchFamily="2" charset="0"/>
                <a:cs typeface="+mn-cs"/>
              </a:defRPr>
            </a:lvl4pPr>
            <a:lvl5pPr marL="2114550" indent="-285750" algn="l" defTabSz="914400" rtl="0" eaLnBrk="1" latinLnBrk="0" hangingPunct="1">
              <a:lnSpc>
                <a:spcPct val="120000"/>
              </a:lnSpc>
              <a:spcBef>
                <a:spcPts val="2000"/>
              </a:spcBef>
              <a:spcAft>
                <a:spcPts val="0"/>
              </a:spcAft>
              <a:buClr>
                <a:srgbClr val="F8F3E3"/>
              </a:buClr>
              <a:buFontTx/>
              <a:buBlip>
                <a:blip r:embed="rId3"/>
              </a:buBlip>
              <a:defRPr sz="1600" b="0" i="0" kern="1200">
                <a:solidFill>
                  <a:srgbClr val="F8F3E3"/>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sz="2200">
                <a:solidFill>
                  <a:schemeClr val="bg1"/>
                </a:solidFill>
                <a:latin typeface="Roboto Slab Medium" pitchFamily="2" charset="0"/>
                <a:ea typeface="Roboto Slab Medium" pitchFamily="2" charset="0"/>
              </a:rPr>
              <a:t>Läs mer om den legala läkemedelskedjan på e-</a:t>
            </a:r>
            <a:r>
              <a:rPr lang="sv-SE" sz="2200" err="1">
                <a:solidFill>
                  <a:schemeClr val="bg1"/>
                </a:solidFill>
                <a:latin typeface="Roboto Slab Medium" pitchFamily="2" charset="0"/>
                <a:ea typeface="Roboto Slab Medium" pitchFamily="2" charset="0"/>
              </a:rPr>
              <a:t>vis.se</a:t>
            </a:r>
            <a:br>
              <a:rPr lang="sv-SE" sz="3000" b="1">
                <a:solidFill>
                  <a:schemeClr val="bg1"/>
                </a:solidFill>
                <a:latin typeface="Roboto Slab Medium" pitchFamily="2" charset="0"/>
                <a:ea typeface="Roboto Slab Medium" pitchFamily="2" charset="0"/>
              </a:rPr>
            </a:br>
            <a:endParaRPr lang="sv-SE"/>
          </a:p>
          <a:p>
            <a:endParaRPr lang="sv-SE"/>
          </a:p>
        </p:txBody>
      </p:sp>
    </p:spTree>
    <p:extLst>
      <p:ext uri="{BB962C8B-B14F-4D97-AF65-F5344CB8AC3E}">
        <p14:creationId xmlns:p14="http://schemas.microsoft.com/office/powerpoint/2010/main" val="965392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2D70-926B-F77C-6F4A-F6FE6F286C33}"/>
            </a:ext>
          </a:extLst>
        </p:cNvPr>
        <p:cNvGrpSpPr/>
        <p:nvPr/>
      </p:nvGrpSpPr>
      <p:grpSpPr>
        <a:xfrm>
          <a:off x="0" y="0"/>
          <a:ext cx="0" cy="0"/>
          <a:chOff x="0" y="0"/>
          <a:chExt cx="0" cy="0"/>
        </a:xfrm>
      </p:grpSpPr>
      <p:sp>
        <p:nvSpPr>
          <p:cNvPr id="7" name="Subtitle 6">
            <a:extLst>
              <a:ext uri="{FF2B5EF4-FFF2-40B4-BE49-F238E27FC236}">
                <a16:creationId xmlns:a16="http://schemas.microsoft.com/office/drawing/2014/main" id="{F62BD964-F6E5-AD9A-D82A-699DC5A43775}"/>
              </a:ext>
            </a:extLst>
          </p:cNvPr>
          <p:cNvSpPr>
            <a:spLocks noGrp="1"/>
          </p:cNvSpPr>
          <p:nvPr>
            <p:ph type="subTitle" idx="1"/>
          </p:nvPr>
        </p:nvSpPr>
        <p:spPr>
          <a:xfrm>
            <a:off x="1863330" y="2267143"/>
            <a:ext cx="8465339" cy="2323713"/>
          </a:xfrm>
        </p:spPr>
        <p:txBody>
          <a:bodyPr/>
          <a:lstStyle/>
          <a:p>
            <a:r>
              <a:rPr lang="sv-SE" sz="3600" b="1"/>
              <a:t>Varje dag handlar helt vanliga svenskar läkemedel från hemsidor som drivs av grovt kriminella. </a:t>
            </a:r>
            <a:br>
              <a:rPr lang="sv-SE" sz="3600" b="1"/>
            </a:br>
            <a:r>
              <a:rPr lang="sv-SE" sz="3600" b="1"/>
              <a:t>Ofta utan att veta om det</a:t>
            </a:r>
            <a:r>
              <a:rPr lang="sv-SE" sz="4000" b="1"/>
              <a:t>. </a:t>
            </a:r>
          </a:p>
        </p:txBody>
      </p:sp>
    </p:spTree>
    <p:extLst>
      <p:ext uri="{BB962C8B-B14F-4D97-AF65-F5344CB8AC3E}">
        <p14:creationId xmlns:p14="http://schemas.microsoft.com/office/powerpoint/2010/main" val="541318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3DFD2-8EAB-4A32-1431-FAD403ED9F70}"/>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96C1FB60-D4AB-1521-FFF1-9B91413EBCC7}"/>
              </a:ext>
            </a:extLst>
          </p:cNvPr>
          <p:cNvSpPr>
            <a:spLocks noGrp="1"/>
          </p:cNvSpPr>
          <p:nvPr>
            <p:ph type="title"/>
          </p:nvPr>
        </p:nvSpPr>
        <p:spPr>
          <a:xfrm>
            <a:off x="720000" y="656670"/>
            <a:ext cx="5573922" cy="1089529"/>
          </a:xfrm>
        </p:spPr>
        <p:txBody>
          <a:bodyPr/>
          <a:lstStyle/>
          <a:p>
            <a:r>
              <a:rPr lang="sv-SE"/>
              <a:t>Vad är ett förfalskat läkemedel?</a:t>
            </a:r>
          </a:p>
        </p:txBody>
      </p:sp>
      <p:sp>
        <p:nvSpPr>
          <p:cNvPr id="4" name="Platshållare för innehåll 3">
            <a:extLst>
              <a:ext uri="{FF2B5EF4-FFF2-40B4-BE49-F238E27FC236}">
                <a16:creationId xmlns:a16="http://schemas.microsoft.com/office/drawing/2014/main" id="{66F2E162-8A5F-C5FB-AB5E-C063AD273905}"/>
              </a:ext>
            </a:extLst>
          </p:cNvPr>
          <p:cNvSpPr>
            <a:spLocks noGrp="1"/>
          </p:cNvSpPr>
          <p:nvPr>
            <p:ph type="body" sz="quarter" idx="11"/>
          </p:nvPr>
        </p:nvSpPr>
        <p:spPr>
          <a:xfrm>
            <a:off x="701687" y="2093729"/>
            <a:ext cx="5841988" cy="3689215"/>
          </a:xfrm>
        </p:spPr>
        <p:txBody>
          <a:bodyPr/>
          <a:lstStyle/>
          <a:p>
            <a:pPr marL="0" indent="0">
              <a:buNone/>
            </a:pPr>
            <a:r>
              <a:rPr lang="sv-SE" dirty="0"/>
              <a:t>Förfalskade läkemedel är produkter som utger sig för att vara godkända men</a:t>
            </a:r>
          </a:p>
          <a:p>
            <a:pPr>
              <a:lnSpc>
                <a:spcPct val="100000"/>
              </a:lnSpc>
              <a:buFont typeface="Arial" panose="020B0604020202020204" pitchFamily="34" charset="0"/>
              <a:buChar char="•"/>
            </a:pPr>
            <a:r>
              <a:rPr lang="sv-SE" dirty="0"/>
              <a:t>innehåller rätt ingredienser i fel mängd</a:t>
            </a:r>
          </a:p>
          <a:p>
            <a:pPr>
              <a:lnSpc>
                <a:spcPct val="100000"/>
              </a:lnSpc>
              <a:buFont typeface="Arial" panose="020B0604020202020204" pitchFamily="34" charset="0"/>
              <a:buChar char="•"/>
            </a:pPr>
            <a:r>
              <a:rPr lang="sv-SE" dirty="0"/>
              <a:t>innehåller fel aktiv substans eller ett giftigt ämne</a:t>
            </a:r>
          </a:p>
          <a:p>
            <a:pPr>
              <a:lnSpc>
                <a:spcPct val="100000"/>
              </a:lnSpc>
              <a:buFont typeface="Arial" panose="020B0604020202020204" pitchFamily="34" charset="0"/>
              <a:buChar char="•"/>
            </a:pPr>
            <a:r>
              <a:rPr lang="sv-SE" dirty="0"/>
              <a:t>innehåller t. ex. mjöl och vatten, men inga aktiva substanser</a:t>
            </a:r>
          </a:p>
          <a:p>
            <a:pPr>
              <a:lnSpc>
                <a:spcPct val="100000"/>
              </a:lnSpc>
              <a:buFont typeface="Arial" panose="020B0604020202020204" pitchFamily="34" charset="0"/>
              <a:buChar char="•"/>
            </a:pPr>
            <a:r>
              <a:rPr lang="sv-SE" dirty="0"/>
              <a:t>har förfalskade förpackningar</a:t>
            </a:r>
          </a:p>
          <a:p>
            <a:pPr>
              <a:lnSpc>
                <a:spcPct val="100000"/>
              </a:lnSpc>
              <a:buFont typeface="Arial" panose="020B0604020202020204" pitchFamily="34" charset="0"/>
              <a:buChar char="•"/>
            </a:pPr>
            <a:r>
              <a:rPr lang="sv-SE" dirty="0"/>
              <a:t>säljs med falska uppgifter om var produkten är tillverkad eller hur den har hanterats.</a:t>
            </a:r>
          </a:p>
        </p:txBody>
      </p:sp>
      <p:pic>
        <p:nvPicPr>
          <p:cNvPr id="2" name="Bildobjekt 1">
            <a:extLst>
              <a:ext uri="{FF2B5EF4-FFF2-40B4-BE49-F238E27FC236}">
                <a16:creationId xmlns:a16="http://schemas.microsoft.com/office/drawing/2014/main" id="{A047F2C7-8A20-D3E9-A83B-9893B1DD26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435" y="1201434"/>
            <a:ext cx="4772542" cy="4764271"/>
          </a:xfrm>
          <a:prstGeom prst="rect">
            <a:avLst/>
          </a:prstGeom>
        </p:spPr>
      </p:pic>
    </p:spTree>
    <p:custDataLst>
      <p:tags r:id="rId1"/>
    </p:custDataLst>
    <p:extLst>
      <p:ext uri="{BB962C8B-B14F-4D97-AF65-F5344CB8AC3E}">
        <p14:creationId xmlns:p14="http://schemas.microsoft.com/office/powerpoint/2010/main" val="682737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9A7A7-B17F-2095-BD34-5DFD41193579}"/>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884E71D-7990-5E55-D194-77089D99CC70}"/>
              </a:ext>
            </a:extLst>
          </p:cNvPr>
          <p:cNvSpPr>
            <a:spLocks noGrp="1"/>
          </p:cNvSpPr>
          <p:nvPr>
            <p:ph idx="1"/>
          </p:nvPr>
        </p:nvSpPr>
        <p:spPr>
          <a:xfrm>
            <a:off x="720000" y="2134130"/>
            <a:ext cx="4508492" cy="4762842"/>
          </a:xfrm>
        </p:spPr>
        <p:txBody>
          <a:bodyPr/>
          <a:lstStyle/>
          <a:p>
            <a:pPr fontAlgn="t">
              <a:lnSpc>
                <a:spcPts val="1500"/>
              </a:lnSpc>
              <a:buFont typeface="Arial" panose="020B0604020202020204" pitchFamily="34" charset="0"/>
              <a:buChar char="•"/>
            </a:pPr>
            <a:r>
              <a:rPr lang="sv-SE" dirty="0">
                <a:latin typeface="Segoe UI" panose="020B0502040204020203" pitchFamily="34" charset="0"/>
              </a:rPr>
              <a:t>Läkemedlet kanske inte har rätt innehåll. </a:t>
            </a:r>
          </a:p>
          <a:p>
            <a:pPr fontAlgn="t">
              <a:lnSpc>
                <a:spcPts val="1500"/>
              </a:lnSpc>
              <a:buFont typeface="Arial" panose="020B0604020202020204" pitchFamily="34" charset="0"/>
              <a:buChar char="•"/>
            </a:pPr>
            <a:r>
              <a:rPr lang="sv-SE" dirty="0">
                <a:latin typeface="Segoe UI" panose="020B0502040204020203" pitchFamily="34" charset="0"/>
              </a:rPr>
              <a:t>Det kan vara farligt för hälsan. </a:t>
            </a:r>
          </a:p>
          <a:p>
            <a:pPr fontAlgn="t">
              <a:lnSpc>
                <a:spcPts val="1500"/>
              </a:lnSpc>
              <a:buFont typeface="Arial" panose="020B0604020202020204" pitchFamily="34" charset="0"/>
              <a:buChar char="•"/>
            </a:pPr>
            <a:r>
              <a:rPr lang="sv-SE" dirty="0">
                <a:latin typeface="Segoe UI" panose="020B0502040204020203" pitchFamily="34" charset="0"/>
              </a:rPr>
              <a:t>Behandlingen kanske inte fungerar. </a:t>
            </a:r>
          </a:p>
          <a:p>
            <a:pPr fontAlgn="t">
              <a:lnSpc>
                <a:spcPts val="1500"/>
              </a:lnSpc>
              <a:buFont typeface="Arial" panose="020B0604020202020204" pitchFamily="34" charset="0"/>
              <a:buChar char="•"/>
            </a:pPr>
            <a:r>
              <a:rPr lang="sv-SE" dirty="0">
                <a:latin typeface="Segoe UI" panose="020B0502040204020203" pitchFamily="34" charset="0"/>
              </a:rPr>
              <a:t>Kriminella tjänar pengar. </a:t>
            </a:r>
          </a:p>
          <a:p>
            <a:pPr fontAlgn="t">
              <a:lnSpc>
                <a:spcPts val="1500"/>
              </a:lnSpc>
              <a:buFont typeface="Arial" panose="020B0604020202020204" pitchFamily="34" charset="0"/>
              <a:buChar char="•"/>
            </a:pPr>
            <a:r>
              <a:rPr lang="sv-SE" dirty="0">
                <a:latin typeface="Segoe UI" panose="020B0502040204020203" pitchFamily="34" charset="0"/>
              </a:rPr>
              <a:t>Patienters trygghet hotas.</a:t>
            </a:r>
          </a:p>
          <a:p>
            <a:pPr fontAlgn="t">
              <a:lnSpc>
                <a:spcPts val="1500"/>
              </a:lnSpc>
              <a:buFont typeface="Arial" panose="020B0604020202020204" pitchFamily="34" charset="0"/>
              <a:buChar char="•"/>
            </a:pPr>
            <a:r>
              <a:rPr lang="sv-SE" dirty="0">
                <a:latin typeface="Segoe UI" panose="020B0502040204020203" pitchFamily="34" charset="0"/>
              </a:rPr>
              <a:t>Grovt kriminella får dina personuppgifter.</a:t>
            </a:r>
          </a:p>
          <a:p>
            <a:pPr fontAlgn="t">
              <a:lnSpc>
                <a:spcPts val="1500"/>
              </a:lnSpc>
              <a:buNone/>
            </a:pPr>
            <a:br>
              <a:rPr lang="sv-SE" sz="1050" dirty="0">
                <a:latin typeface="Segoe UI" panose="020B0502040204020203" pitchFamily="34" charset="0"/>
              </a:rPr>
            </a:br>
            <a:endParaRPr lang="sv-SE" sz="1050" dirty="0">
              <a:latin typeface="Segoe UI" panose="020B0502040204020203" pitchFamily="34" charset="0"/>
            </a:endParaRPr>
          </a:p>
          <a:p>
            <a:pPr fontAlgn="t">
              <a:lnSpc>
                <a:spcPts val="1500"/>
              </a:lnSpc>
              <a:buNone/>
            </a:pPr>
            <a:endParaRPr lang="sv-SE" sz="1050" i="1" dirty="0">
              <a:latin typeface="Segoe UI" panose="020B0502040204020203" pitchFamily="34" charset="0"/>
            </a:endParaRPr>
          </a:p>
          <a:p>
            <a:pPr fontAlgn="t">
              <a:lnSpc>
                <a:spcPts val="1500"/>
              </a:lnSpc>
              <a:buNone/>
            </a:pPr>
            <a:r>
              <a:rPr lang="sv-SE" sz="1050" i="1" dirty="0">
                <a:latin typeface="Segoe UI" panose="020B0502040204020203" pitchFamily="34" charset="0"/>
              </a:rPr>
              <a:t>BILD: Polisens tillslag i Karlstad 2025 – här tillverkades viktminskande preparat och potensmedel som såldes på nätet.</a:t>
            </a:r>
            <a:endParaRPr lang="sv-SE" sz="1050" dirty="0">
              <a:latin typeface="Segoe UI" panose="020B0502040204020203" pitchFamily="34" charset="0"/>
            </a:endParaRPr>
          </a:p>
          <a:p>
            <a:pPr>
              <a:lnSpc>
                <a:spcPct val="100000"/>
              </a:lnSpc>
            </a:pPr>
            <a:endParaRPr lang="sv-SE" noProof="0" dirty="0"/>
          </a:p>
        </p:txBody>
      </p:sp>
      <p:sp>
        <p:nvSpPr>
          <p:cNvPr id="3" name="Rubrik 2">
            <a:extLst>
              <a:ext uri="{FF2B5EF4-FFF2-40B4-BE49-F238E27FC236}">
                <a16:creationId xmlns:a16="http://schemas.microsoft.com/office/drawing/2014/main" id="{8766CA35-AE9E-E73A-AFCE-DF74F3816F28}"/>
              </a:ext>
            </a:extLst>
          </p:cNvPr>
          <p:cNvSpPr>
            <a:spLocks noGrp="1"/>
          </p:cNvSpPr>
          <p:nvPr>
            <p:ph type="title"/>
          </p:nvPr>
        </p:nvSpPr>
        <p:spPr>
          <a:xfrm>
            <a:off x="720000" y="893737"/>
            <a:ext cx="4990518" cy="978729"/>
          </a:xfrm>
        </p:spPr>
        <p:txBody>
          <a:bodyPr/>
          <a:lstStyle/>
          <a:p>
            <a:r>
              <a:rPr lang="sv-SE" sz="3200"/>
              <a:t>Vad är riskerna med förfalskade läkemedel?</a:t>
            </a:r>
            <a:endParaRPr lang="en-GB" sz="3200"/>
          </a:p>
        </p:txBody>
      </p:sp>
      <p:sp>
        <p:nvSpPr>
          <p:cNvPr id="4" name="Platshållare för innehåll 3">
            <a:extLst>
              <a:ext uri="{FF2B5EF4-FFF2-40B4-BE49-F238E27FC236}">
                <a16:creationId xmlns:a16="http://schemas.microsoft.com/office/drawing/2014/main" id="{5836728E-6AF7-259B-D2ED-3D56F8E98CEF}"/>
              </a:ext>
            </a:extLst>
          </p:cNvPr>
          <p:cNvSpPr>
            <a:spLocks noGrp="1"/>
          </p:cNvSpPr>
          <p:nvPr>
            <p:ph idx="10"/>
          </p:nvPr>
        </p:nvSpPr>
        <p:spPr/>
        <p:txBody>
          <a:bodyPr/>
          <a:lstStyle/>
          <a:p>
            <a:endParaRPr lang="en-GB"/>
          </a:p>
        </p:txBody>
      </p:sp>
      <p:pic>
        <p:nvPicPr>
          <p:cNvPr id="5" name="Picture 3">
            <a:extLst>
              <a:ext uri="{FF2B5EF4-FFF2-40B4-BE49-F238E27FC236}">
                <a16:creationId xmlns:a16="http://schemas.microsoft.com/office/drawing/2014/main" id="{5B0FDCA3-C527-279D-FA7F-E9F368781424}"/>
              </a:ext>
            </a:extLst>
          </p:cNvPr>
          <p:cNvPicPr>
            <a:picLocks noChangeAspect="1"/>
          </p:cNvPicPr>
          <p:nvPr/>
        </p:nvPicPr>
        <p:blipFill>
          <a:blip r:embed="rId3">
            <a:extLst>
              <a:ext uri="{28A0092B-C50C-407E-A947-70E740481C1C}">
                <a14:useLocalDpi xmlns:a14="http://schemas.microsoft.com/office/drawing/2010/main" val="0"/>
              </a:ext>
            </a:extLst>
          </a:blip>
          <a:srcRect l="20379" r="20379"/>
          <a:stretch/>
        </p:blipFill>
        <p:spPr>
          <a:xfrm>
            <a:off x="6096000" y="10"/>
            <a:ext cx="6095999" cy="6857990"/>
          </a:xfrm>
          <a:prstGeom prst="rect">
            <a:avLst/>
          </a:prstGeom>
          <a:noFill/>
        </p:spPr>
      </p:pic>
    </p:spTree>
    <p:extLst>
      <p:ext uri="{BB962C8B-B14F-4D97-AF65-F5344CB8AC3E}">
        <p14:creationId xmlns:p14="http://schemas.microsoft.com/office/powerpoint/2010/main" val="1031695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67645-25E6-34B8-39A2-862AFBD86BDE}"/>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2B6413B2-FB4C-1583-741A-B15929F506B1}"/>
              </a:ext>
            </a:extLst>
          </p:cNvPr>
          <p:cNvSpPr>
            <a:spLocks noGrp="1"/>
          </p:cNvSpPr>
          <p:nvPr>
            <p:ph type="title"/>
          </p:nvPr>
        </p:nvSpPr>
        <p:spPr>
          <a:xfrm>
            <a:off x="719999" y="656670"/>
            <a:ext cx="8085333" cy="2086725"/>
          </a:xfrm>
        </p:spPr>
        <p:txBody>
          <a:bodyPr/>
          <a:lstStyle/>
          <a:p>
            <a:r>
              <a:rPr lang="sv-SE"/>
              <a:t>Som läkare, sjuksköterska eller farmaceut kan du möta patienter som använder läkemedel från illegala källor.</a:t>
            </a:r>
          </a:p>
        </p:txBody>
      </p:sp>
      <p:sp>
        <p:nvSpPr>
          <p:cNvPr id="4" name="Platshållare för innehåll 3">
            <a:extLst>
              <a:ext uri="{FF2B5EF4-FFF2-40B4-BE49-F238E27FC236}">
                <a16:creationId xmlns:a16="http://schemas.microsoft.com/office/drawing/2014/main" id="{B98236AF-970D-4BDB-DE41-460B3D3F71AD}"/>
              </a:ext>
            </a:extLst>
          </p:cNvPr>
          <p:cNvSpPr>
            <a:spLocks noGrp="1"/>
          </p:cNvSpPr>
          <p:nvPr>
            <p:ph type="body" sz="quarter" idx="11"/>
          </p:nvPr>
        </p:nvSpPr>
        <p:spPr>
          <a:xfrm>
            <a:off x="701687" y="3030706"/>
            <a:ext cx="7268269" cy="2891048"/>
          </a:xfrm>
        </p:spPr>
        <p:txBody>
          <a:bodyPr/>
          <a:lstStyle/>
          <a:p>
            <a:pPr marL="0" indent="0">
              <a:buNone/>
            </a:pPr>
            <a:r>
              <a:rPr lang="sv-SE" dirty="0"/>
              <a:t>Aktuell fakta från Sverige:</a:t>
            </a:r>
          </a:p>
          <a:p>
            <a:pPr>
              <a:lnSpc>
                <a:spcPct val="100000"/>
              </a:lnSpc>
              <a:buFont typeface="Arial" panose="020B0604020202020204" pitchFamily="34" charset="0"/>
              <a:buChar char="•"/>
            </a:pPr>
            <a:r>
              <a:rPr lang="sv-SE" dirty="0"/>
              <a:t>2023–2024 kopplades minst 45 dödsfall till förfalskade läkemedel.</a:t>
            </a:r>
          </a:p>
          <a:p>
            <a:pPr>
              <a:lnSpc>
                <a:spcPct val="100000"/>
              </a:lnSpc>
              <a:buFont typeface="Arial" panose="020B0604020202020204" pitchFamily="34" charset="0"/>
              <a:buChar char="•"/>
            </a:pPr>
            <a:r>
              <a:rPr lang="sv-SE" dirty="0"/>
              <a:t>Kriminella nätverk som säljer olagliga läkemedel är ofta också involverade i doping- och vapenbrott.</a:t>
            </a:r>
          </a:p>
          <a:p>
            <a:pPr>
              <a:lnSpc>
                <a:spcPct val="100000"/>
              </a:lnSpc>
              <a:buFont typeface="Arial" panose="020B0604020202020204" pitchFamily="34" charset="0"/>
              <a:buChar char="•"/>
            </a:pPr>
            <a:r>
              <a:rPr lang="sv-SE" dirty="0"/>
              <a:t>2023–2024 fördubblades beslagen av narkotikaklassade läkemedel.</a:t>
            </a:r>
          </a:p>
          <a:p>
            <a:pPr>
              <a:lnSpc>
                <a:spcPct val="100000"/>
              </a:lnSpc>
              <a:buFont typeface="Arial" panose="020B0604020202020204" pitchFamily="34" charset="0"/>
              <a:buChar char="•"/>
            </a:pPr>
            <a:r>
              <a:rPr lang="sv-SE" dirty="0"/>
              <a:t>Bantningsläkemedel (GLP-1) har gått om potensmedel som största kategori på illegala nätapotek.</a:t>
            </a:r>
          </a:p>
        </p:txBody>
      </p:sp>
      <p:sp>
        <p:nvSpPr>
          <p:cNvPr id="7" name="textruta 6">
            <a:extLst>
              <a:ext uri="{FF2B5EF4-FFF2-40B4-BE49-F238E27FC236}">
                <a16:creationId xmlns:a16="http://schemas.microsoft.com/office/drawing/2014/main" id="{F1033525-640D-1E01-7359-B09F1002C298}"/>
              </a:ext>
            </a:extLst>
          </p:cNvPr>
          <p:cNvSpPr txBox="1"/>
          <p:nvPr/>
        </p:nvSpPr>
        <p:spPr>
          <a:xfrm>
            <a:off x="5757332" y="6303413"/>
            <a:ext cx="6096000" cy="246221"/>
          </a:xfrm>
          <a:prstGeom prst="rect">
            <a:avLst/>
          </a:prstGeom>
          <a:noFill/>
        </p:spPr>
        <p:txBody>
          <a:bodyPr wrap="square">
            <a:spAutoFit/>
          </a:bodyPr>
          <a:lstStyle/>
          <a:p>
            <a:pPr algn="r">
              <a:buNone/>
            </a:pPr>
            <a:r>
              <a:rPr lang="sv-SE" sz="1000" i="1"/>
              <a:t>Källor: Läkemedelsverket, Tullverket, Läkemedelsvärlden (2025)</a:t>
            </a:r>
            <a:endParaRPr lang="sv-SE" sz="1000"/>
          </a:p>
        </p:txBody>
      </p:sp>
    </p:spTree>
    <p:custDataLst>
      <p:tags r:id="rId1"/>
    </p:custDataLst>
    <p:extLst>
      <p:ext uri="{BB962C8B-B14F-4D97-AF65-F5344CB8AC3E}">
        <p14:creationId xmlns:p14="http://schemas.microsoft.com/office/powerpoint/2010/main" val="422877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45A22CB-91BD-96FC-45C1-F65B1E672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550588" cy="7059706"/>
          </a:xfrm>
          <a:prstGeom prst="rect">
            <a:avLst/>
          </a:prstGeom>
        </p:spPr>
      </p:pic>
      <p:sp>
        <p:nvSpPr>
          <p:cNvPr id="5" name="textruta 4">
            <a:extLst>
              <a:ext uri="{FF2B5EF4-FFF2-40B4-BE49-F238E27FC236}">
                <a16:creationId xmlns:a16="http://schemas.microsoft.com/office/drawing/2014/main" id="{289A013A-E83B-884D-7B72-5193FD349670}"/>
              </a:ext>
            </a:extLst>
          </p:cNvPr>
          <p:cNvSpPr txBox="1"/>
          <p:nvPr/>
        </p:nvSpPr>
        <p:spPr>
          <a:xfrm>
            <a:off x="0" y="4195634"/>
            <a:ext cx="12550587" cy="461665"/>
          </a:xfrm>
          <a:prstGeom prst="rect">
            <a:avLst/>
          </a:prstGeom>
          <a:noFill/>
        </p:spPr>
        <p:txBody>
          <a:bodyPr wrap="square">
            <a:spAutoFit/>
          </a:bodyPr>
          <a:lstStyle/>
          <a:p>
            <a:pPr algn="ctr"/>
            <a:r>
              <a:rPr lang="sv-SE" sz="2400" dirty="0">
                <a:hlinkClick r:id="rId4"/>
              </a:rPr>
              <a:t>Film – Bakom ditt läkemedel</a:t>
            </a:r>
            <a:endParaRPr lang="sv-SE" sz="2400" dirty="0"/>
          </a:p>
        </p:txBody>
      </p:sp>
    </p:spTree>
    <p:extLst>
      <p:ext uri="{BB962C8B-B14F-4D97-AF65-F5344CB8AC3E}">
        <p14:creationId xmlns:p14="http://schemas.microsoft.com/office/powerpoint/2010/main" val="3400116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2AF7AF8-CEB9-0CA6-2F36-60064319E7D8}"/>
              </a:ext>
            </a:extLst>
          </p:cNvPr>
          <p:cNvSpPr>
            <a:spLocks noGrp="1"/>
          </p:cNvSpPr>
          <p:nvPr>
            <p:ph idx="1"/>
          </p:nvPr>
        </p:nvSpPr>
        <p:spPr>
          <a:xfrm>
            <a:off x="704487" y="1961362"/>
            <a:ext cx="4990518" cy="4010650"/>
          </a:xfrm>
        </p:spPr>
        <p:txBody>
          <a:bodyPr/>
          <a:lstStyle/>
          <a:p>
            <a:r>
              <a:rPr lang="sv-SE" noProof="0" dirty="0"/>
              <a:t>Läkemedlet tillverkas och </a:t>
            </a:r>
            <a:r>
              <a:rPr lang="sv-SE" dirty="0"/>
              <a:t>sätts ihop </a:t>
            </a:r>
            <a:r>
              <a:rPr lang="sv-SE" noProof="0" dirty="0"/>
              <a:t>på rätt sätt.</a:t>
            </a:r>
          </a:p>
          <a:p>
            <a:r>
              <a:rPr lang="sv-SE" dirty="0"/>
              <a:t>Förpackningen förseglas och får en 2D-kod som gör att den kan spåras.</a:t>
            </a:r>
          </a:p>
          <a:p>
            <a:r>
              <a:rPr lang="sv-SE" noProof="0" dirty="0"/>
              <a:t>Läkemedlet förvaras i säkra, låsta lager innan det transporteras med obruten kylkedja.</a:t>
            </a:r>
          </a:p>
          <a:p>
            <a:r>
              <a:rPr lang="sv-SE" noProof="0" dirty="0"/>
              <a:t>En farmaceut </a:t>
            </a:r>
            <a:r>
              <a:rPr lang="sv-SE" dirty="0"/>
              <a:t>kontrollerar</a:t>
            </a:r>
            <a:r>
              <a:rPr lang="sv-SE" noProof="0" dirty="0"/>
              <a:t> att förpackningen är hel och </a:t>
            </a:r>
            <a:r>
              <a:rPr lang="sv-SE" dirty="0"/>
              <a:t>skannar den unika 2D-koden.</a:t>
            </a:r>
          </a:p>
          <a:p>
            <a:r>
              <a:rPr lang="sv-SE" noProof="0" dirty="0"/>
              <a:t>Skyddar dig och din hälsa.</a:t>
            </a:r>
          </a:p>
          <a:p>
            <a:endParaRPr lang="sv-SE" noProof="0" dirty="0"/>
          </a:p>
        </p:txBody>
      </p:sp>
      <p:sp>
        <p:nvSpPr>
          <p:cNvPr id="3" name="Rubrik 2">
            <a:extLst>
              <a:ext uri="{FF2B5EF4-FFF2-40B4-BE49-F238E27FC236}">
                <a16:creationId xmlns:a16="http://schemas.microsoft.com/office/drawing/2014/main" id="{EC9B7C0A-42F8-D3F3-6C7B-FFD239F99B50}"/>
              </a:ext>
            </a:extLst>
          </p:cNvPr>
          <p:cNvSpPr>
            <a:spLocks noGrp="1"/>
          </p:cNvSpPr>
          <p:nvPr>
            <p:ph type="title"/>
          </p:nvPr>
        </p:nvSpPr>
        <p:spPr>
          <a:xfrm>
            <a:off x="720000" y="656670"/>
            <a:ext cx="4990518" cy="1089529"/>
          </a:xfrm>
        </p:spPr>
        <p:txBody>
          <a:bodyPr/>
          <a:lstStyle/>
          <a:p>
            <a:r>
              <a:rPr lang="sv-SE"/>
              <a:t>Den legala läkemedelskedjan</a:t>
            </a:r>
            <a:endParaRPr lang="en-GB"/>
          </a:p>
        </p:txBody>
      </p:sp>
      <p:sp>
        <p:nvSpPr>
          <p:cNvPr id="4" name="Platshållare för innehåll 3">
            <a:extLst>
              <a:ext uri="{FF2B5EF4-FFF2-40B4-BE49-F238E27FC236}">
                <a16:creationId xmlns:a16="http://schemas.microsoft.com/office/drawing/2014/main" id="{48222B4F-969B-A6E7-C57C-4BD75AF79B5D}"/>
              </a:ext>
            </a:extLst>
          </p:cNvPr>
          <p:cNvSpPr>
            <a:spLocks noGrp="1"/>
          </p:cNvSpPr>
          <p:nvPr>
            <p:ph idx="10"/>
          </p:nvPr>
        </p:nvSpPr>
        <p:spPr/>
        <p:txBody>
          <a:bodyPr/>
          <a:lstStyle/>
          <a:p>
            <a:endParaRPr lang="en-GB"/>
          </a:p>
        </p:txBody>
      </p:sp>
      <p:pic>
        <p:nvPicPr>
          <p:cNvPr id="5" name="Picture 3" descr="A person holding a barcode scanner&#10;&#10;Description automatically generated">
            <a:extLst>
              <a:ext uri="{FF2B5EF4-FFF2-40B4-BE49-F238E27FC236}">
                <a16:creationId xmlns:a16="http://schemas.microsoft.com/office/drawing/2014/main" id="{38CBA333-5A14-6436-0A78-99DFC616EAAF}"/>
              </a:ext>
            </a:extLst>
          </p:cNvPr>
          <p:cNvPicPr>
            <a:picLocks noChangeAspect="1"/>
          </p:cNvPicPr>
          <p:nvPr/>
        </p:nvPicPr>
        <p:blipFill rotWithShape="1">
          <a:blip r:embed="rId3">
            <a:extLst>
              <a:ext uri="{28A0092B-C50C-407E-A947-70E740481C1C}">
                <a14:useLocalDpi xmlns:a14="http://schemas.microsoft.com/office/drawing/2010/main" val="0"/>
              </a:ext>
            </a:extLst>
          </a:blip>
          <a:srcRect l="38146" r="2519" b="-1"/>
          <a:stretch/>
        </p:blipFill>
        <p:spPr>
          <a:xfrm>
            <a:off x="6096000" y="10"/>
            <a:ext cx="6095999" cy="6857990"/>
          </a:xfrm>
          <a:prstGeom prst="rect">
            <a:avLst/>
          </a:prstGeom>
          <a:noFill/>
        </p:spPr>
      </p:pic>
    </p:spTree>
    <p:extLst>
      <p:ext uri="{BB962C8B-B14F-4D97-AF65-F5344CB8AC3E}">
        <p14:creationId xmlns:p14="http://schemas.microsoft.com/office/powerpoint/2010/main" val="1883859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latshållare för bild 17" descr="En bild som visar text&#10;&#10;Automatiskt genererad beskrivning">
            <a:extLst>
              <a:ext uri="{FF2B5EF4-FFF2-40B4-BE49-F238E27FC236}">
                <a16:creationId xmlns:a16="http://schemas.microsoft.com/office/drawing/2014/main" id="{66321339-325C-97C1-CF1E-5B6E885996BA}"/>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5376001" y="252030"/>
            <a:ext cx="6095999" cy="6858000"/>
          </a:xfrm>
        </p:spPr>
      </p:pic>
      <p:sp>
        <p:nvSpPr>
          <p:cNvPr id="3" name="Rubrik 2">
            <a:extLst>
              <a:ext uri="{FF2B5EF4-FFF2-40B4-BE49-F238E27FC236}">
                <a16:creationId xmlns:a16="http://schemas.microsoft.com/office/drawing/2014/main" id="{E1665620-A401-AAFF-D105-389025F6E53A}"/>
              </a:ext>
            </a:extLst>
          </p:cNvPr>
          <p:cNvSpPr>
            <a:spLocks noGrp="1"/>
          </p:cNvSpPr>
          <p:nvPr>
            <p:ph type="title"/>
          </p:nvPr>
        </p:nvSpPr>
        <p:spPr>
          <a:xfrm>
            <a:off x="720000" y="656670"/>
            <a:ext cx="5573922" cy="590931"/>
          </a:xfrm>
        </p:spPr>
        <p:txBody>
          <a:bodyPr/>
          <a:lstStyle/>
          <a:p>
            <a:r>
              <a:rPr lang="sv-SE"/>
              <a:t>Unik och t</a:t>
            </a:r>
            <a:r>
              <a:rPr lang="sv-SE" sz="3600"/>
              <a:t>rygg 2D-kod</a:t>
            </a:r>
            <a:endParaRPr lang="sv-SE"/>
          </a:p>
        </p:txBody>
      </p:sp>
      <p:sp>
        <p:nvSpPr>
          <p:cNvPr id="4" name="Platshållare för innehåll 3">
            <a:extLst>
              <a:ext uri="{FF2B5EF4-FFF2-40B4-BE49-F238E27FC236}">
                <a16:creationId xmlns:a16="http://schemas.microsoft.com/office/drawing/2014/main" id="{C2F5A944-2CB3-6B97-151A-C1D5400086B5}"/>
              </a:ext>
            </a:extLst>
          </p:cNvPr>
          <p:cNvSpPr>
            <a:spLocks noGrp="1"/>
          </p:cNvSpPr>
          <p:nvPr>
            <p:ph type="body" sz="quarter" idx="11"/>
          </p:nvPr>
        </p:nvSpPr>
        <p:spPr>
          <a:xfrm>
            <a:off x="720000" y="1765483"/>
            <a:ext cx="4763691" cy="3832139"/>
          </a:xfrm>
        </p:spPr>
        <p:txBody>
          <a:bodyPr/>
          <a:lstStyle/>
          <a:p>
            <a:pPr marL="0" indent="0">
              <a:buNone/>
            </a:pPr>
            <a:r>
              <a:rPr lang="sv-SE" dirty="0"/>
              <a:t>I den legala läkemedelskedjan är varje förpackning noga kontrollerad och märkt med sin egen unika 2D-kod som kan jämföras med en bils registreringsnummer. </a:t>
            </a:r>
          </a:p>
          <a:p>
            <a:pPr marL="0" indent="0">
              <a:buNone/>
            </a:pPr>
            <a:r>
              <a:rPr lang="sv-SE" dirty="0"/>
              <a:t>När du hämtar ut ditt läkemedel på ett godkänt apotek skannar farmaceuten 2D-koden för att säkerställa att läkemedlet är tillverkat på rätt sätt, av rätt tillverkare och att det aldrig tidigare har lämnat läkemedelsförsörjningen. </a:t>
            </a:r>
          </a:p>
          <a:p>
            <a:pPr marL="0" indent="0">
              <a:buNone/>
            </a:pPr>
            <a:r>
              <a:rPr lang="sv-SE" dirty="0"/>
              <a:t>Det gör att du kan känna dig trygg med </a:t>
            </a:r>
            <a:br>
              <a:rPr lang="sv-SE" dirty="0"/>
            </a:br>
            <a:r>
              <a:rPr lang="sv-SE" dirty="0"/>
              <a:t>att ditt läkemedel är äkta.  </a:t>
            </a:r>
          </a:p>
        </p:txBody>
      </p:sp>
      <p:sp>
        <p:nvSpPr>
          <p:cNvPr id="10" name="Rektangel 9">
            <a:extLst>
              <a:ext uri="{FF2B5EF4-FFF2-40B4-BE49-F238E27FC236}">
                <a16:creationId xmlns:a16="http://schemas.microsoft.com/office/drawing/2014/main" id="{EBCD05A7-FEE7-34EF-41A0-01ADD9CD9663}"/>
              </a:ext>
            </a:extLst>
          </p:cNvPr>
          <p:cNvSpPr/>
          <p:nvPr/>
        </p:nvSpPr>
        <p:spPr>
          <a:xfrm>
            <a:off x="9734630" y="3429000"/>
            <a:ext cx="4476736" cy="1058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26D51946-B404-E4A6-282E-99AD103C99DF}"/>
              </a:ext>
            </a:extLst>
          </p:cNvPr>
          <p:cNvSpPr txBox="1"/>
          <p:nvPr/>
        </p:nvSpPr>
        <p:spPr>
          <a:xfrm>
            <a:off x="10635196" y="3639571"/>
            <a:ext cx="1861662" cy="646331"/>
          </a:xfrm>
          <a:prstGeom prst="rect">
            <a:avLst/>
          </a:prstGeom>
          <a:noFill/>
        </p:spPr>
        <p:txBody>
          <a:bodyPr wrap="square" rtlCol="0">
            <a:spAutoFit/>
          </a:bodyPr>
          <a:lstStyle/>
          <a:p>
            <a:r>
              <a:rPr lang="sv-SE" sz="900">
                <a:solidFill>
                  <a:schemeClr val="bg1"/>
                </a:solidFill>
              </a:rPr>
              <a:t>PC: 000123455678805</a:t>
            </a:r>
          </a:p>
          <a:p>
            <a:r>
              <a:rPr lang="sv-SE" sz="900">
                <a:solidFill>
                  <a:schemeClr val="bg1"/>
                </a:solidFill>
              </a:rPr>
              <a:t>SN: 01234567890</a:t>
            </a:r>
          </a:p>
          <a:p>
            <a:r>
              <a:rPr lang="sv-SE" sz="900">
                <a:solidFill>
                  <a:schemeClr val="bg1"/>
                </a:solidFill>
              </a:rPr>
              <a:t>Lot: X012365-7</a:t>
            </a:r>
          </a:p>
          <a:p>
            <a:r>
              <a:rPr lang="sv-SE" sz="900" err="1">
                <a:solidFill>
                  <a:schemeClr val="bg1"/>
                </a:solidFill>
              </a:rPr>
              <a:t>Exp</a:t>
            </a:r>
            <a:r>
              <a:rPr lang="sv-SE" sz="900">
                <a:solidFill>
                  <a:schemeClr val="bg1"/>
                </a:solidFill>
              </a:rPr>
              <a:t>: 11 23453</a:t>
            </a:r>
          </a:p>
        </p:txBody>
      </p:sp>
      <p:pic>
        <p:nvPicPr>
          <p:cNvPr id="19" name="Bildobjekt 18">
            <a:extLst>
              <a:ext uri="{FF2B5EF4-FFF2-40B4-BE49-F238E27FC236}">
                <a16:creationId xmlns:a16="http://schemas.microsoft.com/office/drawing/2014/main" id="{FB215AC9-5A2C-F124-480D-C3573D7D2DE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47528" y="3681030"/>
            <a:ext cx="584200" cy="584200"/>
          </a:xfrm>
          <a:prstGeom prst="rect">
            <a:avLst/>
          </a:prstGeom>
        </p:spPr>
      </p:pic>
    </p:spTree>
    <p:custDataLst>
      <p:tags r:id="rId1"/>
    </p:custDataLst>
    <p:extLst>
      <p:ext uri="{BB962C8B-B14F-4D97-AF65-F5344CB8AC3E}">
        <p14:creationId xmlns:p14="http://schemas.microsoft.com/office/powerpoint/2010/main" val="2964472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A2405-A4DA-8607-CD39-E5424400C185}"/>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43E8FD0-737D-45EA-8D97-F76CE35546B6}"/>
              </a:ext>
            </a:extLst>
          </p:cNvPr>
          <p:cNvSpPr>
            <a:spLocks noGrp="1"/>
          </p:cNvSpPr>
          <p:nvPr>
            <p:ph idx="1"/>
          </p:nvPr>
        </p:nvSpPr>
        <p:spPr>
          <a:xfrm>
            <a:off x="720000" y="2295581"/>
            <a:ext cx="3099154" cy="996107"/>
          </a:xfrm>
        </p:spPr>
        <p:txBody>
          <a:bodyPr/>
          <a:lstStyle/>
          <a:p>
            <a:pPr marL="0" indent="0">
              <a:buNone/>
            </a:pPr>
            <a:r>
              <a:rPr lang="sv-SE" sz="1200" noProof="0" dirty="0"/>
              <a:t>Alla är annonser för förfalskade läkemedel som </a:t>
            </a:r>
            <a:r>
              <a:rPr lang="sv-SE" sz="1200" dirty="0"/>
              <a:t>kanske inte</a:t>
            </a:r>
            <a:r>
              <a:rPr lang="sv-SE" sz="1200" noProof="0" dirty="0"/>
              <a:t> innehåller vad de lovar, innehåller ingenting eller i värsta fall gift. </a:t>
            </a:r>
            <a:r>
              <a:rPr lang="sv-SE" sz="1200" dirty="0"/>
              <a:t>Livsfarligt!</a:t>
            </a:r>
            <a:endParaRPr lang="sv-SE" sz="1200" noProof="0" dirty="0"/>
          </a:p>
        </p:txBody>
      </p:sp>
      <p:sp>
        <p:nvSpPr>
          <p:cNvPr id="3" name="Rubrik 2">
            <a:extLst>
              <a:ext uri="{FF2B5EF4-FFF2-40B4-BE49-F238E27FC236}">
                <a16:creationId xmlns:a16="http://schemas.microsoft.com/office/drawing/2014/main" id="{7FCE7955-6B43-F664-3B4D-EA91A92D777E}"/>
              </a:ext>
            </a:extLst>
          </p:cNvPr>
          <p:cNvSpPr>
            <a:spLocks noGrp="1"/>
          </p:cNvSpPr>
          <p:nvPr>
            <p:ph type="title"/>
          </p:nvPr>
        </p:nvSpPr>
        <p:spPr>
          <a:xfrm>
            <a:off x="720000" y="656670"/>
            <a:ext cx="5190918" cy="2086725"/>
          </a:xfrm>
        </p:spPr>
        <p:txBody>
          <a:bodyPr/>
          <a:lstStyle/>
          <a:p>
            <a:r>
              <a:rPr lang="sv-SE" dirty="0"/>
              <a:t>Det här är annonser dina blivande patienter kan mötas av</a:t>
            </a:r>
            <a:endParaRPr lang="en-GB" dirty="0"/>
          </a:p>
        </p:txBody>
      </p:sp>
      <p:pic>
        <p:nvPicPr>
          <p:cNvPr id="4" name="Bildobjekt 3">
            <a:extLst>
              <a:ext uri="{FF2B5EF4-FFF2-40B4-BE49-F238E27FC236}">
                <a16:creationId xmlns:a16="http://schemas.microsoft.com/office/drawing/2014/main" id="{E8924331-5584-2894-F68E-5E84E60403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6296" y="3318238"/>
            <a:ext cx="4914285" cy="2785661"/>
          </a:xfrm>
          <a:prstGeom prst="rect">
            <a:avLst/>
          </a:prstGeom>
        </p:spPr>
      </p:pic>
      <p:pic>
        <p:nvPicPr>
          <p:cNvPr id="5" name="Bildobjekt 4">
            <a:extLst>
              <a:ext uri="{FF2B5EF4-FFF2-40B4-BE49-F238E27FC236}">
                <a16:creationId xmlns:a16="http://schemas.microsoft.com/office/drawing/2014/main" id="{67EEEF5F-DBC2-FD88-540F-0B97C9AE04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963" y="3429000"/>
            <a:ext cx="3028621" cy="2651069"/>
          </a:xfrm>
          <a:prstGeom prst="rect">
            <a:avLst/>
          </a:prstGeom>
        </p:spPr>
      </p:pic>
      <p:pic>
        <p:nvPicPr>
          <p:cNvPr id="6" name="Bildobjekt 5">
            <a:extLst>
              <a:ext uri="{FF2B5EF4-FFF2-40B4-BE49-F238E27FC236}">
                <a16:creationId xmlns:a16="http://schemas.microsoft.com/office/drawing/2014/main" id="{3B29D340-8B07-0680-32BA-16BE9B1FA3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6297" y="656670"/>
            <a:ext cx="4914285" cy="2477228"/>
          </a:xfrm>
          <a:prstGeom prst="rect">
            <a:avLst/>
          </a:prstGeom>
        </p:spPr>
      </p:pic>
      <p:pic>
        <p:nvPicPr>
          <p:cNvPr id="10" name="Bildobjekt 9">
            <a:extLst>
              <a:ext uri="{FF2B5EF4-FFF2-40B4-BE49-F238E27FC236}">
                <a16:creationId xmlns:a16="http://schemas.microsoft.com/office/drawing/2014/main" id="{5AEB0BDB-472B-3C13-A8A0-68BF4F9EE8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9463" y="2708631"/>
            <a:ext cx="2451955" cy="3371438"/>
          </a:xfrm>
          <a:prstGeom prst="rect">
            <a:avLst/>
          </a:prstGeom>
        </p:spPr>
      </p:pic>
    </p:spTree>
    <p:extLst>
      <p:ext uri="{BB962C8B-B14F-4D97-AF65-F5344CB8AC3E}">
        <p14:creationId xmlns:p14="http://schemas.microsoft.com/office/powerpoint/2010/main" val="35596688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VIS standard 2023">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 standard 2023" id="{359E75F9-10A3-4B6C-BC8C-1DF34F7E0725}" vid="{E3921387-4CDC-4CE6-AABB-C2CA968F005A}"/>
    </a:ext>
  </a:extLst>
</a:theme>
</file>

<file path=ppt/theme/theme2.xml><?xml version="1.0" encoding="utf-8"?>
<a:theme xmlns:a="http://schemas.openxmlformats.org/drawingml/2006/main" name="1_Office-tema">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_PowerPoint_Mall_utan_bilder" id="{DBE141AA-763D-4A1A-9FEC-08FDDEF3748A}" vid="{D6E83303-2F8B-46F6-A80D-498A9A282E1F}"/>
    </a:ext>
  </a:extLst>
</a:theme>
</file>

<file path=ppt/theme/theme3.xml><?xml version="1.0" encoding="utf-8"?>
<a:theme xmlns:a="http://schemas.openxmlformats.org/drawingml/2006/main" name="2_Office-tema">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_PowerPoint_Mall_utan_bilder" id="{DBE141AA-763D-4A1A-9FEC-08FDDEF3748A}" vid="{DEDA3057-193A-4411-AB25-89F2F350F970}"/>
    </a:ext>
  </a:extLst>
</a:theme>
</file>

<file path=ppt/theme/theme4.xml><?xml version="1.0" encoding="utf-8"?>
<a:theme xmlns:a="http://schemas.openxmlformats.org/drawingml/2006/main" name="5_Office-tema">
  <a:themeElements>
    <a:clrScheme name="evis">
      <a:dk1>
        <a:srgbClr val="F9F2E1"/>
      </a:dk1>
      <a:lt1>
        <a:srgbClr val="F9F2E1"/>
      </a:lt1>
      <a:dk2>
        <a:srgbClr val="004F68"/>
      </a:dk2>
      <a:lt2>
        <a:srgbClr val="379382"/>
      </a:lt2>
      <a:accent1>
        <a:srgbClr val="3299B9"/>
      </a:accent1>
      <a:accent2>
        <a:srgbClr val="77C7A8"/>
      </a:accent2>
      <a:accent3>
        <a:srgbClr val="3299B9"/>
      </a:accent3>
      <a:accent4>
        <a:srgbClr val="77C7A8"/>
      </a:accent4>
      <a:accent5>
        <a:srgbClr val="3299B9"/>
      </a:accent5>
      <a:accent6>
        <a:srgbClr val="77C7A8"/>
      </a:accent6>
      <a:hlink>
        <a:srgbClr val="F9F2E1"/>
      </a:hlink>
      <a:folHlink>
        <a:srgbClr val="F9F2E1"/>
      </a:folHlink>
    </a:clrScheme>
    <a:fontScheme name="RobotoSlab">
      <a:majorFont>
        <a:latin typeface="RobotoSlab-Medium"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botoSlab-Light"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is_PowerPoint_Mall_utan_bilder" id="{DBE141AA-763D-4A1A-9FEC-08FDDEF3748A}" vid="{DEDA3057-193A-4411-AB25-89F2F350F97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3AD9A714B104C4187D73AB5F1BFC056" ma:contentTypeVersion="13" ma:contentTypeDescription="Skapa ett nytt dokument." ma:contentTypeScope="" ma:versionID="94855dc6f27623568a6cc3e71e2d0d30">
  <xsd:schema xmlns:xsd="http://www.w3.org/2001/XMLSchema" xmlns:xs="http://www.w3.org/2001/XMLSchema" xmlns:p="http://schemas.microsoft.com/office/2006/metadata/properties" xmlns:ns2="ddcd94bc-e555-45b2-9989-ade615cfa8f4" xmlns:ns3="7b3339e7-711b-4a0e-a43e-a82e22048b74" targetNamespace="http://schemas.microsoft.com/office/2006/metadata/properties" ma:root="true" ma:fieldsID="c2fafbb8c7abb54a4773b2272f3a1611" ns2:_="" ns3:_="">
    <xsd:import namespace="ddcd94bc-e555-45b2-9989-ade615cfa8f4"/>
    <xsd:import namespace="7b3339e7-711b-4a0e-a43e-a82e22048b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cd94bc-e555-45b2-9989-ade615cfa8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413acb15-c036-40f9-8a19-27829330855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3339e7-711b-4a0e-a43e-a82e22048b7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f38e0a0-844a-435f-8d0e-477c77ee913d}" ma:internalName="TaxCatchAll" ma:showField="CatchAllData" ma:web="7b3339e7-711b-4a0e-a43e-a82e22048b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cd94bc-e555-45b2-9989-ade615cfa8f4">
      <Terms xmlns="http://schemas.microsoft.com/office/infopath/2007/PartnerControls"/>
    </lcf76f155ced4ddcb4097134ff3c332f>
    <TaxCatchAll xmlns="7b3339e7-711b-4a0e-a43e-a82e22048b7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1CEA0B-E990-4A0C-B3F2-4F96509D8278}">
  <ds:schemaRefs>
    <ds:schemaRef ds:uri="7b3339e7-711b-4a0e-a43e-a82e22048b74"/>
    <ds:schemaRef ds:uri="ddcd94bc-e555-45b2-9989-ade615cfa8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B58EC55-1A85-409E-937B-B84B71B4780A}">
  <ds:schemaRefs>
    <ds:schemaRef ds:uri="045dc656-472e-4a0c-b0d0-ed6a1a0dfadc"/>
    <ds:schemaRef ds:uri="7b3339e7-711b-4a0e-a43e-a82e22048b74"/>
    <ds:schemaRef ds:uri="892c7a19-0782-4bbc-9cf4-6b10f16ee873"/>
    <ds:schemaRef ds:uri="ddcd94bc-e555-45b2-9989-ade615cfa8f4"/>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8A72FC-DE7A-44D1-A8FA-A79223944D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122</TotalTime>
  <Words>1097</Words>
  <Application>Microsoft Office PowerPoint</Application>
  <PresentationFormat>Bredbild</PresentationFormat>
  <Paragraphs>104</Paragraphs>
  <Slides>14</Slides>
  <Notes>13</Notes>
  <HiddenSlides>0</HiddenSlides>
  <MMClips>0</MMClips>
  <ScaleCrop>false</ScaleCrop>
  <HeadingPairs>
    <vt:vector size="6" baseType="variant">
      <vt:variant>
        <vt:lpstr>Använt teckensnitt</vt:lpstr>
      </vt:variant>
      <vt:variant>
        <vt:i4>7</vt:i4>
      </vt:variant>
      <vt:variant>
        <vt:lpstr>Tema</vt:lpstr>
      </vt:variant>
      <vt:variant>
        <vt:i4>4</vt:i4>
      </vt:variant>
      <vt:variant>
        <vt:lpstr>Bildrubriker</vt:lpstr>
      </vt:variant>
      <vt:variant>
        <vt:i4>14</vt:i4>
      </vt:variant>
    </vt:vector>
  </HeadingPairs>
  <TitlesOfParts>
    <vt:vector size="25" baseType="lpstr">
      <vt:lpstr>Arial</vt:lpstr>
      <vt:lpstr>Calibri</vt:lpstr>
      <vt:lpstr>Roboto Slab</vt:lpstr>
      <vt:lpstr>Roboto Slab Light</vt:lpstr>
      <vt:lpstr>Roboto Slab Medium</vt:lpstr>
      <vt:lpstr>RobotoSlab-Light</vt:lpstr>
      <vt:lpstr>Segoe UI</vt:lpstr>
      <vt:lpstr>e-VIS standard 2023</vt:lpstr>
      <vt:lpstr>1_Office-tema</vt:lpstr>
      <vt:lpstr>2_Office-tema</vt:lpstr>
      <vt:lpstr>5_Office-tema</vt:lpstr>
      <vt:lpstr>Bakom ditt läkemedel  – och riskerna med de olagliga</vt:lpstr>
      <vt:lpstr>PowerPoint-presentation</vt:lpstr>
      <vt:lpstr>Vad är ett förfalskat läkemedel?</vt:lpstr>
      <vt:lpstr>Vad är riskerna med förfalskade läkemedel?</vt:lpstr>
      <vt:lpstr>Som läkare, sjuksköterska eller farmaceut kan du möta patienter som använder läkemedel från illegala källor.</vt:lpstr>
      <vt:lpstr>PowerPoint-presentation</vt:lpstr>
      <vt:lpstr>Den legala läkemedelskedjan</vt:lpstr>
      <vt:lpstr>Unik och trygg 2D-kod</vt:lpstr>
      <vt:lpstr>Det här är annonser dina blivande patienter kan mötas av</vt:lpstr>
      <vt:lpstr>Så känner du igen ett lagligt apotek</vt:lpstr>
      <vt:lpstr>E-verifikation för en  tryggare läkemedelsförsörjning</vt:lpstr>
      <vt:lpstr>Har systemet upptäckt några förfalskningar?</vt:lpstr>
      <vt:lpstr>Diskussionsfrågor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Ludvig Möller</dc:creator>
  <cp:lastModifiedBy>Ludvig Möller</cp:lastModifiedBy>
  <cp:revision>11</cp:revision>
  <dcterms:created xsi:type="dcterms:W3CDTF">2023-06-05T07:38:51Z</dcterms:created>
  <dcterms:modified xsi:type="dcterms:W3CDTF">2026-09-09T17:07:58Z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FA0A129B-0319-4B4B-B8E5-ED7FC97FD419</vt:lpwstr>
  </property>
  <property fmtid="{D5CDD505-2E9C-101B-9397-08002B2CF9AE}" pid="3" name="ArticulatePath">
    <vt:lpwstr>https://everifikation-my.sharepoint.com/personal/ludvig_moller_e-vis_se/Documents/e-VIS presentation</vt:lpwstr>
  </property>
  <property fmtid="{D5CDD505-2E9C-101B-9397-08002B2CF9AE}" pid="4" name="ContentTypeId">
    <vt:lpwstr>0x010100E3AD9A714B104C4187D73AB5F1BFC056</vt:lpwstr>
  </property>
  <property fmtid="{D5CDD505-2E9C-101B-9397-08002B2CF9AE}" pid="5" name="MediaServiceImageTags">
    <vt:lpwstr/>
  </property>
  <property fmtid="{D5CDD505-2E9C-101B-9397-08002B2CF9AE}" pid="6" name="MSIP_Label_170c05ce-3f15-4803-849e-b4ae370ee1c0_Enabled">
    <vt:lpwstr>true</vt:lpwstr>
  </property>
  <property fmtid="{D5CDD505-2E9C-101B-9397-08002B2CF9AE}" pid="7" name="MSIP_Label_170c05ce-3f15-4803-849e-b4ae370ee1c0_SetDate">
    <vt:lpwstr>2026-04-10T15:06:30Z</vt:lpwstr>
  </property>
  <property fmtid="{D5CDD505-2E9C-101B-9397-08002B2CF9AE}" pid="8" name="MSIP_Label_170c05ce-3f15-4803-849e-b4ae370ee1c0_Method">
    <vt:lpwstr>Privileged</vt:lpwstr>
  </property>
  <property fmtid="{D5CDD505-2E9C-101B-9397-08002B2CF9AE}" pid="9" name="MSIP_Label_170c05ce-3f15-4803-849e-b4ae370ee1c0_Name">
    <vt:lpwstr>External document</vt:lpwstr>
  </property>
  <property fmtid="{D5CDD505-2E9C-101B-9397-08002B2CF9AE}" pid="10" name="MSIP_Label_170c05ce-3f15-4803-849e-b4ae370ee1c0_SiteId">
    <vt:lpwstr>16931711-78eb-483e-8f12-29ec7c9ba1f7</vt:lpwstr>
  </property>
  <property fmtid="{D5CDD505-2E9C-101B-9397-08002B2CF9AE}" pid="11" name="MSIP_Label_170c05ce-3f15-4803-849e-b4ae370ee1c0_ActionId">
    <vt:lpwstr>5e315f9e-8b57-42e7-82a4-dca2f0a1e7ce</vt:lpwstr>
  </property>
  <property fmtid="{D5CDD505-2E9C-101B-9397-08002B2CF9AE}" pid="12" name="MSIP_Label_170c05ce-3f15-4803-849e-b4ae370ee1c0_ContentBits">
    <vt:lpwstr>0</vt:lpwstr>
  </property>
  <property fmtid="{D5CDD505-2E9C-101B-9397-08002B2CF9AE}" pid="13" name="MSIP_Label_170c05ce-3f15-4803-849e-b4ae370ee1c0_Tag">
    <vt:lpwstr>10, 0, 1, 2</vt:lpwstr>
  </property>
</Properties>
</file>